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4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6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7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8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9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0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1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2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13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14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15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16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17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18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notesSlides/notesSlide19.xml" ContentType="application/vnd.openxmlformats-officedocument.presentationml.notesSlide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notesSlides/notesSlide20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21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notesSlides/notesSlide22.xml" ContentType="application/vnd.openxmlformats-officedocument.presentationml.notesSlide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notesSlides/notesSlide23.xml" ContentType="application/vnd.openxmlformats-officedocument.presentationml.notesSlid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24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notesSlides/notesSlide25.xml" ContentType="application/vnd.openxmlformats-officedocument.presentationml.notesSlide+xml"/>
  <Override PartName="/ppt/tags/tag4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5" r:id="rId3"/>
  </p:sldMasterIdLst>
  <p:notesMasterIdLst>
    <p:notesMasterId r:id="rId43"/>
  </p:notesMasterIdLst>
  <p:sldIdLst>
    <p:sldId id="281" r:id="rId4"/>
    <p:sldId id="325" r:id="rId5"/>
    <p:sldId id="290" r:id="rId6"/>
    <p:sldId id="271" r:id="rId7"/>
    <p:sldId id="506" r:id="rId8"/>
    <p:sldId id="344" r:id="rId9"/>
    <p:sldId id="393" r:id="rId10"/>
    <p:sldId id="392" r:id="rId11"/>
    <p:sldId id="382" r:id="rId12"/>
    <p:sldId id="394" r:id="rId13"/>
    <p:sldId id="460" r:id="rId14"/>
    <p:sldId id="461" r:id="rId15"/>
    <p:sldId id="345" r:id="rId16"/>
    <p:sldId id="384" r:id="rId17"/>
    <p:sldId id="462" r:id="rId18"/>
    <p:sldId id="507" r:id="rId19"/>
    <p:sldId id="399" r:id="rId20"/>
    <p:sldId id="414" r:id="rId21"/>
    <p:sldId id="417" r:id="rId22"/>
    <p:sldId id="508" r:id="rId23"/>
    <p:sldId id="423" r:id="rId24"/>
    <p:sldId id="420" r:id="rId25"/>
    <p:sldId id="383" r:id="rId26"/>
    <p:sldId id="386" r:id="rId27"/>
    <p:sldId id="426" r:id="rId28"/>
    <p:sldId id="430" r:id="rId29"/>
    <p:sldId id="504" r:id="rId30"/>
    <p:sldId id="431" r:id="rId31"/>
    <p:sldId id="432" r:id="rId32"/>
    <p:sldId id="433" r:id="rId33"/>
    <p:sldId id="387" r:id="rId34"/>
    <p:sldId id="388" r:id="rId35"/>
    <p:sldId id="435" r:id="rId36"/>
    <p:sldId id="449" r:id="rId37"/>
    <p:sldId id="505" r:id="rId38"/>
    <p:sldId id="347" r:id="rId39"/>
    <p:sldId id="348" r:id="rId40"/>
    <p:sldId id="448" r:id="rId41"/>
    <p:sldId id="293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7">
          <p15:clr>
            <a:srgbClr val="A4A3A4"/>
          </p15:clr>
        </p15:guide>
        <p15:guide id="2" pos="564">
          <p15:clr>
            <a:srgbClr val="A4A3A4"/>
          </p15:clr>
        </p15:guide>
        <p15:guide id="3" pos="7175">
          <p15:clr>
            <a:srgbClr val="A4A3A4"/>
          </p15:clr>
        </p15:guide>
        <p15:guide id="4" pos="37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FF"/>
    <a:srgbClr val="EF484E"/>
    <a:srgbClr val="127FB8"/>
    <a:srgbClr val="F1F1F3"/>
    <a:srgbClr val="0B76C2"/>
    <a:srgbClr val="3CB1EC"/>
    <a:srgbClr val="DEDEDE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81" autoAdjust="0"/>
    <p:restoredTop sz="94660" autoAdjust="0"/>
  </p:normalViewPr>
  <p:slideViewPr>
    <p:cSldViewPr snapToGrid="0" showGuides="1">
      <p:cViewPr varScale="1">
        <p:scale>
          <a:sx n="70" d="100"/>
          <a:sy n="70" d="100"/>
        </p:scale>
        <p:origin x="-234" y="396"/>
      </p:cViewPr>
      <p:guideLst>
        <p:guide orient="horz" pos="457"/>
        <p:guide pos="564"/>
        <p:guide pos="7175"/>
        <p:guide pos="37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8DE7-6AD8-4BC4-B30B-BB5C4A6D0535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28770-26ED-4B54-899E-5D910DADF6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937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dirty="0">
                <a:sym typeface="+mn-ea"/>
              </a:rPr>
              <a:t> 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dirty="0">
                <a:sym typeface="+mn-ea"/>
              </a:rPr>
              <a:t> 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dirty="0">
                <a:sym typeface="+mn-ea"/>
              </a:rPr>
              <a:t> 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</a:pP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图片 18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2" name="Freeform 193"/>
          <p:cNvSpPr>
            <a:spLocks noEditPoints="1"/>
          </p:cNvSpPr>
          <p:nvPr userDrawn="1"/>
        </p:nvSpPr>
        <p:spPr bwMode="auto">
          <a:xfrm>
            <a:off x="5522913" y="969090"/>
            <a:ext cx="1146175" cy="1123951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47" y="5556997"/>
            <a:ext cx="3630706" cy="5977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3CB1EC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片 189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554288" y="1363134"/>
            <a:ext cx="2942446" cy="542906"/>
            <a:chOff x="9606181" y="1655997"/>
            <a:chExt cx="2181158" cy="402442"/>
          </a:xfrm>
        </p:grpSpPr>
        <p:grpSp>
          <p:nvGrpSpPr>
            <p:cNvPr id="211" name="组合 210"/>
            <p:cNvGrpSpPr/>
            <p:nvPr userDrawn="1"/>
          </p:nvGrpSpPr>
          <p:grpSpPr>
            <a:xfrm>
              <a:off x="11390320" y="1661420"/>
              <a:ext cx="397019" cy="397019"/>
              <a:chOff x="8179277" y="3748642"/>
              <a:chExt cx="1500028" cy="150002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12" name="椭圆 211"/>
              <p:cNvSpPr/>
              <p:nvPr/>
            </p:nvSpPr>
            <p:spPr>
              <a:xfrm>
                <a:off x="8179277" y="3748642"/>
                <a:ext cx="1500028" cy="150002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213" name="组合 212"/>
              <p:cNvGrpSpPr/>
              <p:nvPr/>
            </p:nvGrpSpPr>
            <p:grpSpPr>
              <a:xfrm>
                <a:off x="8605283" y="4234099"/>
                <a:ext cx="630396" cy="548323"/>
                <a:chOff x="11250613" y="919163"/>
                <a:chExt cx="573087" cy="498475"/>
              </a:xfrm>
            </p:grpSpPr>
            <p:sp>
              <p:nvSpPr>
                <p:cNvPr id="214" name="Freeform 193"/>
                <p:cNvSpPr/>
                <p:nvPr/>
              </p:nvSpPr>
              <p:spPr bwMode="auto">
                <a:xfrm>
                  <a:off x="11250613" y="919163"/>
                  <a:ext cx="573087" cy="498475"/>
                </a:xfrm>
                <a:custGeom>
                  <a:avLst/>
                  <a:gdLst>
                    <a:gd name="T0" fmla="*/ 0 w 248"/>
                    <a:gd name="T1" fmla="*/ 2147483646 h 216"/>
                    <a:gd name="T2" fmla="*/ 2147483646 w 248"/>
                    <a:gd name="T3" fmla="*/ 2147483646 h 216"/>
                    <a:gd name="T4" fmla="*/ 2147483646 w 248"/>
                    <a:gd name="T5" fmla="*/ 2147483646 h 216"/>
                    <a:gd name="T6" fmla="*/ 2147483646 w 248"/>
                    <a:gd name="T7" fmla="*/ 0 h 216"/>
                    <a:gd name="T8" fmla="*/ 2147483646 w 248"/>
                    <a:gd name="T9" fmla="*/ 2147483646 h 216"/>
                    <a:gd name="T10" fmla="*/ 2147483646 w 248"/>
                    <a:gd name="T11" fmla="*/ 0 h 216"/>
                    <a:gd name="T12" fmla="*/ 0 w 248"/>
                    <a:gd name="T13" fmla="*/ 2147483646 h 2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48" h="216">
                      <a:moveTo>
                        <a:pt x="0" y="64"/>
                      </a:moveTo>
                      <a:cubicBezTo>
                        <a:pt x="0" y="144"/>
                        <a:pt x="124" y="216"/>
                        <a:pt x="124" y="216"/>
                      </a:cubicBezTo>
                      <a:cubicBezTo>
                        <a:pt x="124" y="216"/>
                        <a:pt x="248" y="144"/>
                        <a:pt x="248" y="64"/>
                      </a:cubicBezTo>
                      <a:cubicBezTo>
                        <a:pt x="248" y="31"/>
                        <a:pt x="224" y="0"/>
                        <a:pt x="188" y="0"/>
                      </a:cubicBezTo>
                      <a:cubicBezTo>
                        <a:pt x="155" y="0"/>
                        <a:pt x="124" y="23"/>
                        <a:pt x="124" y="56"/>
                      </a:cubicBezTo>
                      <a:cubicBezTo>
                        <a:pt x="124" y="23"/>
                        <a:pt x="93" y="0"/>
                        <a:pt x="60" y="0"/>
                      </a:cubicBezTo>
                      <a:cubicBezTo>
                        <a:pt x="24" y="0"/>
                        <a:pt x="0" y="31"/>
                        <a:pt x="0" y="64"/>
                      </a:cubicBez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5" name="Freeform 194"/>
                <p:cNvSpPr/>
                <p:nvPr/>
              </p:nvSpPr>
              <p:spPr bwMode="auto">
                <a:xfrm>
                  <a:off x="11676063" y="984250"/>
                  <a:ext cx="87312" cy="92075"/>
                </a:xfrm>
                <a:custGeom>
                  <a:avLst/>
                  <a:gdLst>
                    <a:gd name="T0" fmla="*/ 2147483646 w 38"/>
                    <a:gd name="T1" fmla="*/ 2147483646 h 40"/>
                    <a:gd name="T2" fmla="*/ 0 w 38"/>
                    <a:gd name="T3" fmla="*/ 0 h 4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8" h="40">
                      <a:moveTo>
                        <a:pt x="38" y="40"/>
                      </a:moveTo>
                      <a:cubicBezTo>
                        <a:pt x="38" y="19"/>
                        <a:pt x="23" y="0"/>
                        <a:pt x="0" y="0"/>
                      </a:cubicBezTo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16" name="组合 215"/>
            <p:cNvGrpSpPr/>
            <p:nvPr userDrawn="1"/>
          </p:nvGrpSpPr>
          <p:grpSpPr>
            <a:xfrm>
              <a:off x="9606181" y="1655997"/>
              <a:ext cx="397019" cy="397019"/>
              <a:chOff x="1682477" y="2278669"/>
              <a:chExt cx="1164618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17" name="椭圆 216"/>
              <p:cNvSpPr/>
              <p:nvPr/>
            </p:nvSpPr>
            <p:spPr>
              <a:xfrm>
                <a:off x="1682477" y="2278669"/>
                <a:ext cx="1164618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4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KSO_Shape"/>
              <p:cNvSpPr/>
              <p:nvPr/>
            </p:nvSpPr>
            <p:spPr bwMode="auto">
              <a:xfrm>
                <a:off x="1991148" y="2643393"/>
                <a:ext cx="499821" cy="465667"/>
              </a:xfrm>
              <a:custGeom>
                <a:avLst/>
                <a:gdLst>
                  <a:gd name="T0" fmla="*/ 685899 w 2767013"/>
                  <a:gd name="T1" fmla="*/ 1628140 h 2578100"/>
                  <a:gd name="T2" fmla="*/ 814822 w 2767013"/>
                  <a:gd name="T3" fmla="*/ 1673225 h 2578100"/>
                  <a:gd name="T4" fmla="*/ 1062190 w 2767013"/>
                  <a:gd name="T5" fmla="*/ 1516380 h 2578100"/>
                  <a:gd name="T6" fmla="*/ 1081547 w 2767013"/>
                  <a:gd name="T7" fmla="*/ 1274 h 2578100"/>
                  <a:gd name="T8" fmla="*/ 1235742 w 2767013"/>
                  <a:gd name="T9" fmla="*/ 89156 h 2578100"/>
                  <a:gd name="T10" fmla="*/ 1326071 w 2767013"/>
                  <a:gd name="T11" fmla="*/ 253047 h 2578100"/>
                  <a:gd name="T12" fmla="*/ 1519456 w 2767013"/>
                  <a:gd name="T13" fmla="*/ 439420 h 2578100"/>
                  <a:gd name="T14" fmla="*/ 1614085 w 2767013"/>
                  <a:gd name="T15" fmla="*/ 664210 h 2578100"/>
                  <a:gd name="T16" fmla="*/ 1591856 w 2767013"/>
                  <a:gd name="T17" fmla="*/ 958850 h 2578100"/>
                  <a:gd name="T18" fmla="*/ 1395296 w 2767013"/>
                  <a:gd name="T19" fmla="*/ 1286192 h 2578100"/>
                  <a:gd name="T20" fmla="*/ 1116808 w 2767013"/>
                  <a:gd name="T21" fmla="*/ 1571625 h 2578100"/>
                  <a:gd name="T22" fmla="*/ 863407 w 2767013"/>
                  <a:gd name="T23" fmla="*/ 1737678 h 2578100"/>
                  <a:gd name="T24" fmla="*/ 940570 w 2767013"/>
                  <a:gd name="T25" fmla="*/ 2122805 h 2578100"/>
                  <a:gd name="T26" fmla="*/ 1091404 w 2767013"/>
                  <a:gd name="T27" fmla="*/ 2375218 h 2578100"/>
                  <a:gd name="T28" fmla="*/ 1303842 w 2767013"/>
                  <a:gd name="T29" fmla="*/ 2498090 h 2578100"/>
                  <a:gd name="T30" fmla="*/ 1476587 w 2767013"/>
                  <a:gd name="T31" fmla="*/ 2471103 h 2578100"/>
                  <a:gd name="T32" fmla="*/ 1605828 w 2767013"/>
                  <a:gd name="T33" fmla="*/ 2357120 h 2578100"/>
                  <a:gd name="T34" fmla="*/ 1764601 w 2767013"/>
                  <a:gd name="T35" fmla="*/ 1958340 h 2578100"/>
                  <a:gd name="T36" fmla="*/ 1892890 w 2767013"/>
                  <a:gd name="T37" fmla="*/ 1682433 h 2578100"/>
                  <a:gd name="T38" fmla="*/ 2061506 w 2767013"/>
                  <a:gd name="T39" fmla="*/ 1567497 h 2578100"/>
                  <a:gd name="T40" fmla="*/ 2208566 w 2767013"/>
                  <a:gd name="T41" fmla="*/ 1484745 h 2578100"/>
                  <a:gd name="T42" fmla="*/ 2435693 w 2767013"/>
                  <a:gd name="T43" fmla="*/ 1370330 h 2578100"/>
                  <a:gd name="T44" fmla="*/ 2674574 w 2767013"/>
                  <a:gd name="T45" fmla="*/ 1462498 h 2578100"/>
                  <a:gd name="T46" fmla="*/ 2766695 w 2767013"/>
                  <a:gd name="T47" fmla="*/ 1701499 h 2578100"/>
                  <a:gd name="T48" fmla="*/ 2652338 w 2767013"/>
                  <a:gd name="T49" fmla="*/ 1928423 h 2578100"/>
                  <a:gd name="T50" fmla="*/ 2403927 w 2767013"/>
                  <a:gd name="T51" fmla="*/ 1996754 h 2578100"/>
                  <a:gd name="T52" fmla="*/ 2190777 w 2767013"/>
                  <a:gd name="T53" fmla="*/ 1861363 h 2578100"/>
                  <a:gd name="T54" fmla="*/ 2137718 w 2767013"/>
                  <a:gd name="T55" fmla="*/ 1635442 h 2578100"/>
                  <a:gd name="T56" fmla="*/ 1985931 w 2767013"/>
                  <a:gd name="T57" fmla="*/ 1698308 h 2578100"/>
                  <a:gd name="T58" fmla="*/ 1849704 w 2767013"/>
                  <a:gd name="T59" fmla="*/ 1946593 h 2578100"/>
                  <a:gd name="T60" fmla="*/ 1683627 w 2767013"/>
                  <a:gd name="T61" fmla="*/ 2382203 h 2578100"/>
                  <a:gd name="T62" fmla="*/ 1542319 w 2767013"/>
                  <a:gd name="T63" fmla="*/ 2526030 h 2578100"/>
                  <a:gd name="T64" fmla="*/ 1334327 w 2767013"/>
                  <a:gd name="T65" fmla="*/ 2578100 h 2578100"/>
                  <a:gd name="T66" fmla="*/ 1178094 w 2767013"/>
                  <a:gd name="T67" fmla="*/ 2540318 h 2578100"/>
                  <a:gd name="T68" fmla="*/ 964386 w 2767013"/>
                  <a:gd name="T69" fmla="*/ 2336483 h 2578100"/>
                  <a:gd name="T70" fmla="*/ 805296 w 2767013"/>
                  <a:gd name="T71" fmla="*/ 1978660 h 2578100"/>
                  <a:gd name="T72" fmla="*/ 664306 w 2767013"/>
                  <a:gd name="T73" fmla="*/ 1706245 h 2578100"/>
                  <a:gd name="T74" fmla="*/ 335963 w 2767013"/>
                  <a:gd name="T75" fmla="*/ 1411922 h 2578100"/>
                  <a:gd name="T76" fmla="*/ 52713 w 2767013"/>
                  <a:gd name="T77" fmla="*/ 977265 h 2578100"/>
                  <a:gd name="T78" fmla="*/ 0 w 2767013"/>
                  <a:gd name="T79" fmla="*/ 758190 h 2578100"/>
                  <a:gd name="T80" fmla="*/ 59063 w 2767013"/>
                  <a:gd name="T81" fmla="*/ 503237 h 2578100"/>
                  <a:gd name="T82" fmla="*/ 192115 w 2767013"/>
                  <a:gd name="T83" fmla="*/ 330200 h 2578100"/>
                  <a:gd name="T84" fmla="*/ 291846 w 2767013"/>
                  <a:gd name="T85" fmla="*/ 139292 h 2578100"/>
                  <a:gd name="T86" fmla="*/ 425579 w 2767013"/>
                  <a:gd name="T87" fmla="*/ 24440 h 2578100"/>
                  <a:gd name="T88" fmla="*/ 606438 w 2767013"/>
                  <a:gd name="T89" fmla="*/ 46331 h 2578100"/>
                  <a:gd name="T90" fmla="*/ 708330 w 2767013"/>
                  <a:gd name="T91" fmla="*/ 190690 h 2578100"/>
                  <a:gd name="T92" fmla="*/ 668529 w 2767013"/>
                  <a:gd name="T93" fmla="*/ 367093 h 2578100"/>
                  <a:gd name="T94" fmla="*/ 514098 w 2767013"/>
                  <a:gd name="T95" fmla="*/ 454343 h 2578100"/>
                  <a:gd name="T96" fmla="*/ 342792 w 2767013"/>
                  <a:gd name="T97" fmla="*/ 398503 h 2578100"/>
                  <a:gd name="T98" fmla="*/ 190527 w 2767013"/>
                  <a:gd name="T99" fmla="*/ 441642 h 2578100"/>
                  <a:gd name="T100" fmla="*/ 96216 w 2767013"/>
                  <a:gd name="T101" fmla="*/ 623887 h 2578100"/>
                  <a:gd name="T102" fmla="*/ 93994 w 2767013"/>
                  <a:gd name="T103" fmla="*/ 860425 h 2578100"/>
                  <a:gd name="T104" fmla="*/ 213708 w 2767013"/>
                  <a:gd name="T105" fmla="*/ 1118235 h 2578100"/>
                  <a:gd name="T106" fmla="*/ 1476905 w 2767013"/>
                  <a:gd name="T107" fmla="*/ 1029017 h 2578100"/>
                  <a:gd name="T108" fmla="*/ 1548670 w 2767013"/>
                  <a:gd name="T109" fmla="*/ 805180 h 2578100"/>
                  <a:gd name="T110" fmla="*/ 1503896 w 2767013"/>
                  <a:gd name="T111" fmla="*/ 573087 h 2578100"/>
                  <a:gd name="T112" fmla="*/ 1387357 w 2767013"/>
                  <a:gd name="T113" fmla="*/ 404177 h 2578100"/>
                  <a:gd name="T114" fmla="*/ 1214802 w 2767013"/>
                  <a:gd name="T115" fmla="*/ 377957 h 2578100"/>
                  <a:gd name="T116" fmla="*/ 1047917 w 2767013"/>
                  <a:gd name="T117" fmla="*/ 442595 h 2578100"/>
                  <a:gd name="T118" fmla="*/ 888646 w 2767013"/>
                  <a:gd name="T119" fmla="*/ 362354 h 2578100"/>
                  <a:gd name="T120" fmla="*/ 840738 w 2767013"/>
                  <a:gd name="T121" fmla="*/ 187864 h 2578100"/>
                  <a:gd name="T122" fmla="*/ 935602 w 2767013"/>
                  <a:gd name="T123" fmla="*/ 37891 h 2578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67013" h="2578100">
                    <a:moveTo>
                      <a:pt x="332788" y="1286192"/>
                    </a:moveTo>
                    <a:lnTo>
                      <a:pt x="352476" y="1310640"/>
                    </a:lnTo>
                    <a:lnTo>
                      <a:pt x="372799" y="1335087"/>
                    </a:lnTo>
                    <a:lnTo>
                      <a:pt x="392804" y="1358582"/>
                    </a:lnTo>
                    <a:lnTo>
                      <a:pt x="413444" y="1381760"/>
                    </a:lnTo>
                    <a:lnTo>
                      <a:pt x="433767" y="1404620"/>
                    </a:lnTo>
                    <a:lnTo>
                      <a:pt x="454408" y="1426527"/>
                    </a:lnTo>
                    <a:lnTo>
                      <a:pt x="475366" y="1448117"/>
                    </a:lnTo>
                    <a:lnTo>
                      <a:pt x="495689" y="1468437"/>
                    </a:lnTo>
                    <a:lnTo>
                      <a:pt x="522998" y="1495107"/>
                    </a:lnTo>
                    <a:lnTo>
                      <a:pt x="549354" y="1519555"/>
                    </a:lnTo>
                    <a:lnTo>
                      <a:pt x="574758" y="1542097"/>
                    </a:lnTo>
                    <a:lnTo>
                      <a:pt x="599209" y="1563052"/>
                    </a:lnTo>
                    <a:lnTo>
                      <a:pt x="622707" y="1581785"/>
                    </a:lnTo>
                    <a:lnTo>
                      <a:pt x="644935" y="1598930"/>
                    </a:lnTo>
                    <a:lnTo>
                      <a:pt x="666211" y="1614487"/>
                    </a:lnTo>
                    <a:lnTo>
                      <a:pt x="685899" y="1628140"/>
                    </a:lnTo>
                    <a:lnTo>
                      <a:pt x="704634" y="1639887"/>
                    </a:lnTo>
                    <a:lnTo>
                      <a:pt x="722416" y="1650047"/>
                    </a:lnTo>
                    <a:lnTo>
                      <a:pt x="730673" y="1654492"/>
                    </a:lnTo>
                    <a:lnTo>
                      <a:pt x="738611" y="1658620"/>
                    </a:lnTo>
                    <a:lnTo>
                      <a:pt x="745915" y="1662430"/>
                    </a:lnTo>
                    <a:lnTo>
                      <a:pt x="753218" y="1665287"/>
                    </a:lnTo>
                    <a:lnTo>
                      <a:pt x="760204" y="1668145"/>
                    </a:lnTo>
                    <a:lnTo>
                      <a:pt x="766555" y="1670685"/>
                    </a:lnTo>
                    <a:lnTo>
                      <a:pt x="772271" y="1672272"/>
                    </a:lnTo>
                    <a:lnTo>
                      <a:pt x="777987" y="1673860"/>
                    </a:lnTo>
                    <a:lnTo>
                      <a:pt x="783385" y="1674812"/>
                    </a:lnTo>
                    <a:lnTo>
                      <a:pt x="788466" y="1675765"/>
                    </a:lnTo>
                    <a:lnTo>
                      <a:pt x="792912" y="1676082"/>
                    </a:lnTo>
                    <a:lnTo>
                      <a:pt x="797040" y="1676082"/>
                    </a:lnTo>
                    <a:lnTo>
                      <a:pt x="801168" y="1675765"/>
                    </a:lnTo>
                    <a:lnTo>
                      <a:pt x="805296" y="1674812"/>
                    </a:lnTo>
                    <a:lnTo>
                      <a:pt x="814822" y="1673225"/>
                    </a:lnTo>
                    <a:lnTo>
                      <a:pt x="824666" y="1670367"/>
                    </a:lnTo>
                    <a:lnTo>
                      <a:pt x="835463" y="1666240"/>
                    </a:lnTo>
                    <a:lnTo>
                      <a:pt x="847212" y="1661477"/>
                    </a:lnTo>
                    <a:lnTo>
                      <a:pt x="859279" y="1656080"/>
                    </a:lnTo>
                    <a:lnTo>
                      <a:pt x="872298" y="1649730"/>
                    </a:lnTo>
                    <a:lnTo>
                      <a:pt x="885635" y="1642427"/>
                    </a:lnTo>
                    <a:lnTo>
                      <a:pt x="899607" y="1634490"/>
                    </a:lnTo>
                    <a:lnTo>
                      <a:pt x="913896" y="1625917"/>
                    </a:lnTo>
                    <a:lnTo>
                      <a:pt x="929139" y="1616392"/>
                    </a:lnTo>
                    <a:lnTo>
                      <a:pt x="944381" y="1606232"/>
                    </a:lnTo>
                    <a:lnTo>
                      <a:pt x="960258" y="1595437"/>
                    </a:lnTo>
                    <a:lnTo>
                      <a:pt x="976453" y="1583690"/>
                    </a:lnTo>
                    <a:lnTo>
                      <a:pt x="992965" y="1571307"/>
                    </a:lnTo>
                    <a:lnTo>
                      <a:pt x="1010113" y="1558290"/>
                    </a:lnTo>
                    <a:lnTo>
                      <a:pt x="1026943" y="1544955"/>
                    </a:lnTo>
                    <a:lnTo>
                      <a:pt x="1044408" y="1530985"/>
                    </a:lnTo>
                    <a:lnTo>
                      <a:pt x="1062190" y="1516380"/>
                    </a:lnTo>
                    <a:lnTo>
                      <a:pt x="1079655" y="1501140"/>
                    </a:lnTo>
                    <a:lnTo>
                      <a:pt x="1097755" y="1485265"/>
                    </a:lnTo>
                    <a:lnTo>
                      <a:pt x="1116173" y="1469072"/>
                    </a:lnTo>
                    <a:lnTo>
                      <a:pt x="1133956" y="1452562"/>
                    </a:lnTo>
                    <a:lnTo>
                      <a:pt x="1152056" y="1435735"/>
                    </a:lnTo>
                    <a:lnTo>
                      <a:pt x="1170473" y="1418272"/>
                    </a:lnTo>
                    <a:lnTo>
                      <a:pt x="1188573" y="1400492"/>
                    </a:lnTo>
                    <a:lnTo>
                      <a:pt x="1206674" y="1382077"/>
                    </a:lnTo>
                    <a:lnTo>
                      <a:pt x="1224774" y="1363345"/>
                    </a:lnTo>
                    <a:lnTo>
                      <a:pt x="1242556" y="1344930"/>
                    </a:lnTo>
                    <a:lnTo>
                      <a:pt x="1260339" y="1325245"/>
                    </a:lnTo>
                    <a:lnTo>
                      <a:pt x="1277486" y="1305877"/>
                    </a:lnTo>
                    <a:lnTo>
                      <a:pt x="1294951" y="1286192"/>
                    </a:lnTo>
                    <a:lnTo>
                      <a:pt x="332788" y="1286192"/>
                    </a:lnTo>
                    <a:close/>
                    <a:moveTo>
                      <a:pt x="1059021" y="0"/>
                    </a:moveTo>
                    <a:lnTo>
                      <a:pt x="1070443" y="318"/>
                    </a:lnTo>
                    <a:lnTo>
                      <a:pt x="1081547" y="1274"/>
                    </a:lnTo>
                    <a:lnTo>
                      <a:pt x="1092652" y="2547"/>
                    </a:lnTo>
                    <a:lnTo>
                      <a:pt x="1103439" y="4776"/>
                    </a:lnTo>
                    <a:lnTo>
                      <a:pt x="1114226" y="7323"/>
                    </a:lnTo>
                    <a:lnTo>
                      <a:pt x="1124696" y="10189"/>
                    </a:lnTo>
                    <a:lnTo>
                      <a:pt x="1134849" y="13692"/>
                    </a:lnTo>
                    <a:lnTo>
                      <a:pt x="1144684" y="17831"/>
                    </a:lnTo>
                    <a:lnTo>
                      <a:pt x="1154520" y="21970"/>
                    </a:lnTo>
                    <a:lnTo>
                      <a:pt x="1164038" y="26747"/>
                    </a:lnTo>
                    <a:lnTo>
                      <a:pt x="1173239" y="32160"/>
                    </a:lnTo>
                    <a:lnTo>
                      <a:pt x="1182123" y="37891"/>
                    </a:lnTo>
                    <a:lnTo>
                      <a:pt x="1190689" y="43941"/>
                    </a:lnTo>
                    <a:lnTo>
                      <a:pt x="1199255" y="50946"/>
                    </a:lnTo>
                    <a:lnTo>
                      <a:pt x="1207187" y="57633"/>
                    </a:lnTo>
                    <a:lnTo>
                      <a:pt x="1214802" y="64956"/>
                    </a:lnTo>
                    <a:lnTo>
                      <a:pt x="1222416" y="72598"/>
                    </a:lnTo>
                    <a:lnTo>
                      <a:pt x="1229079" y="80877"/>
                    </a:lnTo>
                    <a:lnTo>
                      <a:pt x="1235742" y="89156"/>
                    </a:lnTo>
                    <a:lnTo>
                      <a:pt x="1241770" y="97753"/>
                    </a:lnTo>
                    <a:lnTo>
                      <a:pt x="1247481" y="106668"/>
                    </a:lnTo>
                    <a:lnTo>
                      <a:pt x="1252874" y="116221"/>
                    </a:lnTo>
                    <a:lnTo>
                      <a:pt x="1257633" y="125455"/>
                    </a:lnTo>
                    <a:lnTo>
                      <a:pt x="1262392" y="135326"/>
                    </a:lnTo>
                    <a:lnTo>
                      <a:pt x="1266200" y="145515"/>
                    </a:lnTo>
                    <a:lnTo>
                      <a:pt x="1269372" y="155704"/>
                    </a:lnTo>
                    <a:lnTo>
                      <a:pt x="1272545" y="166212"/>
                    </a:lnTo>
                    <a:lnTo>
                      <a:pt x="1275083" y="176719"/>
                    </a:lnTo>
                    <a:lnTo>
                      <a:pt x="1276987" y="187864"/>
                    </a:lnTo>
                    <a:lnTo>
                      <a:pt x="1278573" y="198690"/>
                    </a:lnTo>
                    <a:lnTo>
                      <a:pt x="1279208" y="210153"/>
                    </a:lnTo>
                    <a:lnTo>
                      <a:pt x="1279525" y="221616"/>
                    </a:lnTo>
                    <a:lnTo>
                      <a:pt x="1279423" y="225313"/>
                    </a:lnTo>
                    <a:lnTo>
                      <a:pt x="1289553" y="230822"/>
                    </a:lnTo>
                    <a:lnTo>
                      <a:pt x="1307653" y="241617"/>
                    </a:lnTo>
                    <a:lnTo>
                      <a:pt x="1326071" y="253047"/>
                    </a:lnTo>
                    <a:lnTo>
                      <a:pt x="1344488" y="265430"/>
                    </a:lnTo>
                    <a:lnTo>
                      <a:pt x="1363224" y="278765"/>
                    </a:lnTo>
                    <a:lnTo>
                      <a:pt x="1381641" y="292735"/>
                    </a:lnTo>
                    <a:lnTo>
                      <a:pt x="1400059" y="307657"/>
                    </a:lnTo>
                    <a:lnTo>
                      <a:pt x="1418159" y="323532"/>
                    </a:lnTo>
                    <a:lnTo>
                      <a:pt x="1427050" y="331787"/>
                    </a:lnTo>
                    <a:lnTo>
                      <a:pt x="1436259" y="340360"/>
                    </a:lnTo>
                    <a:lnTo>
                      <a:pt x="1445150" y="349567"/>
                    </a:lnTo>
                    <a:lnTo>
                      <a:pt x="1453724" y="358457"/>
                    </a:lnTo>
                    <a:lnTo>
                      <a:pt x="1462298" y="367665"/>
                    </a:lnTo>
                    <a:lnTo>
                      <a:pt x="1471189" y="377190"/>
                    </a:lnTo>
                    <a:lnTo>
                      <a:pt x="1479763" y="386715"/>
                    </a:lnTo>
                    <a:lnTo>
                      <a:pt x="1488019" y="396875"/>
                    </a:lnTo>
                    <a:lnTo>
                      <a:pt x="1495958" y="407035"/>
                    </a:lnTo>
                    <a:lnTo>
                      <a:pt x="1504214" y="417512"/>
                    </a:lnTo>
                    <a:lnTo>
                      <a:pt x="1511517" y="428307"/>
                    </a:lnTo>
                    <a:lnTo>
                      <a:pt x="1519456" y="439420"/>
                    </a:lnTo>
                    <a:lnTo>
                      <a:pt x="1527077" y="450532"/>
                    </a:lnTo>
                    <a:lnTo>
                      <a:pt x="1534381" y="461962"/>
                    </a:lnTo>
                    <a:lnTo>
                      <a:pt x="1541367" y="473392"/>
                    </a:lnTo>
                    <a:lnTo>
                      <a:pt x="1548353" y="485775"/>
                    </a:lnTo>
                    <a:lnTo>
                      <a:pt x="1554704" y="497840"/>
                    </a:lnTo>
                    <a:lnTo>
                      <a:pt x="1561372" y="510222"/>
                    </a:lnTo>
                    <a:lnTo>
                      <a:pt x="1567405" y="523240"/>
                    </a:lnTo>
                    <a:lnTo>
                      <a:pt x="1573439" y="535940"/>
                    </a:lnTo>
                    <a:lnTo>
                      <a:pt x="1579155" y="548957"/>
                    </a:lnTo>
                    <a:lnTo>
                      <a:pt x="1584553" y="562610"/>
                    </a:lnTo>
                    <a:lnTo>
                      <a:pt x="1589634" y="576262"/>
                    </a:lnTo>
                    <a:lnTo>
                      <a:pt x="1594714" y="590232"/>
                    </a:lnTo>
                    <a:lnTo>
                      <a:pt x="1599160" y="604837"/>
                    </a:lnTo>
                    <a:lnTo>
                      <a:pt x="1603288" y="619125"/>
                    </a:lnTo>
                    <a:lnTo>
                      <a:pt x="1607416" y="634047"/>
                    </a:lnTo>
                    <a:lnTo>
                      <a:pt x="1610909" y="648970"/>
                    </a:lnTo>
                    <a:lnTo>
                      <a:pt x="1614085" y="664210"/>
                    </a:lnTo>
                    <a:lnTo>
                      <a:pt x="1617260" y="680085"/>
                    </a:lnTo>
                    <a:lnTo>
                      <a:pt x="1619800" y="695642"/>
                    </a:lnTo>
                    <a:lnTo>
                      <a:pt x="1622023" y="711835"/>
                    </a:lnTo>
                    <a:lnTo>
                      <a:pt x="1623928" y="728027"/>
                    </a:lnTo>
                    <a:lnTo>
                      <a:pt x="1625199" y="744537"/>
                    </a:lnTo>
                    <a:lnTo>
                      <a:pt x="1626469" y="761682"/>
                    </a:lnTo>
                    <a:lnTo>
                      <a:pt x="1627104" y="778827"/>
                    </a:lnTo>
                    <a:lnTo>
                      <a:pt x="1627104" y="795655"/>
                    </a:lnTo>
                    <a:lnTo>
                      <a:pt x="1626469" y="813117"/>
                    </a:lnTo>
                    <a:lnTo>
                      <a:pt x="1624564" y="830580"/>
                    </a:lnTo>
                    <a:lnTo>
                      <a:pt x="1622023" y="848360"/>
                    </a:lnTo>
                    <a:lnTo>
                      <a:pt x="1618848" y="866140"/>
                    </a:lnTo>
                    <a:lnTo>
                      <a:pt x="1615037" y="884555"/>
                    </a:lnTo>
                    <a:lnTo>
                      <a:pt x="1610274" y="902970"/>
                    </a:lnTo>
                    <a:lnTo>
                      <a:pt x="1604876" y="921702"/>
                    </a:lnTo>
                    <a:lnTo>
                      <a:pt x="1598842" y="940117"/>
                    </a:lnTo>
                    <a:lnTo>
                      <a:pt x="1591856" y="958850"/>
                    </a:lnTo>
                    <a:lnTo>
                      <a:pt x="1584553" y="977900"/>
                    </a:lnTo>
                    <a:lnTo>
                      <a:pt x="1576297" y="996950"/>
                    </a:lnTo>
                    <a:lnTo>
                      <a:pt x="1567723" y="1016635"/>
                    </a:lnTo>
                    <a:lnTo>
                      <a:pt x="1558832" y="1035685"/>
                    </a:lnTo>
                    <a:lnTo>
                      <a:pt x="1548670" y="1055052"/>
                    </a:lnTo>
                    <a:lnTo>
                      <a:pt x="1538509" y="1074420"/>
                    </a:lnTo>
                    <a:lnTo>
                      <a:pt x="1527395" y="1093787"/>
                    </a:lnTo>
                    <a:lnTo>
                      <a:pt x="1516280" y="1113155"/>
                    </a:lnTo>
                    <a:lnTo>
                      <a:pt x="1504531" y="1132522"/>
                    </a:lnTo>
                    <a:lnTo>
                      <a:pt x="1492147" y="1152207"/>
                    </a:lnTo>
                    <a:lnTo>
                      <a:pt x="1479445" y="1171575"/>
                    </a:lnTo>
                    <a:lnTo>
                      <a:pt x="1466426" y="1190625"/>
                    </a:lnTo>
                    <a:lnTo>
                      <a:pt x="1452771" y="1209992"/>
                    </a:lnTo>
                    <a:lnTo>
                      <a:pt x="1438799" y="1229042"/>
                    </a:lnTo>
                    <a:lnTo>
                      <a:pt x="1424510" y="1248410"/>
                    </a:lnTo>
                    <a:lnTo>
                      <a:pt x="1409903" y="1267142"/>
                    </a:lnTo>
                    <a:lnTo>
                      <a:pt x="1395296" y="1286192"/>
                    </a:lnTo>
                    <a:lnTo>
                      <a:pt x="1380054" y="1304925"/>
                    </a:lnTo>
                    <a:lnTo>
                      <a:pt x="1364494" y="1323340"/>
                    </a:lnTo>
                    <a:lnTo>
                      <a:pt x="1348616" y="1342072"/>
                    </a:lnTo>
                    <a:lnTo>
                      <a:pt x="1333057" y="1359852"/>
                    </a:lnTo>
                    <a:lnTo>
                      <a:pt x="1317179" y="1377950"/>
                    </a:lnTo>
                    <a:lnTo>
                      <a:pt x="1300667" y="1395730"/>
                    </a:lnTo>
                    <a:lnTo>
                      <a:pt x="1284472" y="1413192"/>
                    </a:lnTo>
                    <a:lnTo>
                      <a:pt x="1267960" y="1430337"/>
                    </a:lnTo>
                    <a:lnTo>
                      <a:pt x="1251448" y="1447482"/>
                    </a:lnTo>
                    <a:lnTo>
                      <a:pt x="1234300" y="1464310"/>
                    </a:lnTo>
                    <a:lnTo>
                      <a:pt x="1217788" y="1480820"/>
                    </a:lnTo>
                    <a:lnTo>
                      <a:pt x="1200958" y="1496695"/>
                    </a:lnTo>
                    <a:lnTo>
                      <a:pt x="1184128" y="1512252"/>
                    </a:lnTo>
                    <a:lnTo>
                      <a:pt x="1167298" y="1527810"/>
                    </a:lnTo>
                    <a:lnTo>
                      <a:pt x="1150150" y="1543050"/>
                    </a:lnTo>
                    <a:lnTo>
                      <a:pt x="1133638" y="1557655"/>
                    </a:lnTo>
                    <a:lnTo>
                      <a:pt x="1116808" y="1571625"/>
                    </a:lnTo>
                    <a:lnTo>
                      <a:pt x="1100296" y="1585595"/>
                    </a:lnTo>
                    <a:lnTo>
                      <a:pt x="1083783" y="1598930"/>
                    </a:lnTo>
                    <a:lnTo>
                      <a:pt x="1067271" y="1611947"/>
                    </a:lnTo>
                    <a:lnTo>
                      <a:pt x="1051076" y="1624647"/>
                    </a:lnTo>
                    <a:lnTo>
                      <a:pt x="1034881" y="1636395"/>
                    </a:lnTo>
                    <a:lnTo>
                      <a:pt x="1019004" y="1648142"/>
                    </a:lnTo>
                    <a:lnTo>
                      <a:pt x="1003444" y="1658937"/>
                    </a:lnTo>
                    <a:lnTo>
                      <a:pt x="988202" y="1669415"/>
                    </a:lnTo>
                    <a:lnTo>
                      <a:pt x="972960" y="1679575"/>
                    </a:lnTo>
                    <a:lnTo>
                      <a:pt x="957718" y="1688783"/>
                    </a:lnTo>
                    <a:lnTo>
                      <a:pt x="943428" y="1697990"/>
                    </a:lnTo>
                    <a:lnTo>
                      <a:pt x="929139" y="1706245"/>
                    </a:lnTo>
                    <a:lnTo>
                      <a:pt x="915167" y="1713865"/>
                    </a:lnTo>
                    <a:lnTo>
                      <a:pt x="901512" y="1720850"/>
                    </a:lnTo>
                    <a:lnTo>
                      <a:pt x="888493" y="1726883"/>
                    </a:lnTo>
                    <a:lnTo>
                      <a:pt x="875473" y="1732915"/>
                    </a:lnTo>
                    <a:lnTo>
                      <a:pt x="863407" y="1737678"/>
                    </a:lnTo>
                    <a:lnTo>
                      <a:pt x="851340" y="1742440"/>
                    </a:lnTo>
                    <a:lnTo>
                      <a:pt x="839908" y="1746250"/>
                    </a:lnTo>
                    <a:lnTo>
                      <a:pt x="829112" y="1749108"/>
                    </a:lnTo>
                    <a:lnTo>
                      <a:pt x="835145" y="1778953"/>
                    </a:lnTo>
                    <a:lnTo>
                      <a:pt x="839273" y="1797368"/>
                    </a:lnTo>
                    <a:lnTo>
                      <a:pt x="843719" y="1818323"/>
                    </a:lnTo>
                    <a:lnTo>
                      <a:pt x="849117" y="1841500"/>
                    </a:lnTo>
                    <a:lnTo>
                      <a:pt x="855468" y="1866265"/>
                    </a:lnTo>
                    <a:lnTo>
                      <a:pt x="862136" y="1892300"/>
                    </a:lnTo>
                    <a:lnTo>
                      <a:pt x="870075" y="1920558"/>
                    </a:lnTo>
                    <a:lnTo>
                      <a:pt x="878649" y="1949768"/>
                    </a:lnTo>
                    <a:lnTo>
                      <a:pt x="887858" y="1979930"/>
                    </a:lnTo>
                    <a:lnTo>
                      <a:pt x="898019" y="2010728"/>
                    </a:lnTo>
                    <a:lnTo>
                      <a:pt x="908816" y="2042478"/>
                    </a:lnTo>
                    <a:lnTo>
                      <a:pt x="920882" y="2074545"/>
                    </a:lnTo>
                    <a:lnTo>
                      <a:pt x="933902" y="2106613"/>
                    </a:lnTo>
                    <a:lnTo>
                      <a:pt x="940570" y="2122805"/>
                    </a:lnTo>
                    <a:lnTo>
                      <a:pt x="947556" y="2138998"/>
                    </a:lnTo>
                    <a:lnTo>
                      <a:pt x="954542" y="2155190"/>
                    </a:lnTo>
                    <a:lnTo>
                      <a:pt x="961846" y="2171383"/>
                    </a:lnTo>
                    <a:lnTo>
                      <a:pt x="969784" y="2187258"/>
                    </a:lnTo>
                    <a:lnTo>
                      <a:pt x="977723" y="2203133"/>
                    </a:lnTo>
                    <a:lnTo>
                      <a:pt x="985662" y="2219008"/>
                    </a:lnTo>
                    <a:lnTo>
                      <a:pt x="993918" y="2234565"/>
                    </a:lnTo>
                    <a:lnTo>
                      <a:pt x="1002492" y="2249805"/>
                    </a:lnTo>
                    <a:lnTo>
                      <a:pt x="1011383" y="2265045"/>
                    </a:lnTo>
                    <a:lnTo>
                      <a:pt x="1020274" y="2279650"/>
                    </a:lnTo>
                    <a:lnTo>
                      <a:pt x="1029801" y="2294573"/>
                    </a:lnTo>
                    <a:lnTo>
                      <a:pt x="1039327" y="2308860"/>
                    </a:lnTo>
                    <a:lnTo>
                      <a:pt x="1049488" y="2322830"/>
                    </a:lnTo>
                    <a:lnTo>
                      <a:pt x="1059650" y="2336483"/>
                    </a:lnTo>
                    <a:lnTo>
                      <a:pt x="1070129" y="2349818"/>
                    </a:lnTo>
                    <a:lnTo>
                      <a:pt x="1080608" y="2362835"/>
                    </a:lnTo>
                    <a:lnTo>
                      <a:pt x="1091404" y="2375218"/>
                    </a:lnTo>
                    <a:lnTo>
                      <a:pt x="1102518" y="2387283"/>
                    </a:lnTo>
                    <a:lnTo>
                      <a:pt x="1113950" y="2399030"/>
                    </a:lnTo>
                    <a:lnTo>
                      <a:pt x="1125699" y="2410143"/>
                    </a:lnTo>
                    <a:lnTo>
                      <a:pt x="1137766" y="2420620"/>
                    </a:lnTo>
                    <a:lnTo>
                      <a:pt x="1149833" y="2430780"/>
                    </a:lnTo>
                    <a:lnTo>
                      <a:pt x="1162535" y="2439988"/>
                    </a:lnTo>
                    <a:lnTo>
                      <a:pt x="1175554" y="2449195"/>
                    </a:lnTo>
                    <a:lnTo>
                      <a:pt x="1188256" y="2457450"/>
                    </a:lnTo>
                    <a:lnTo>
                      <a:pt x="1201593" y="2464753"/>
                    </a:lnTo>
                    <a:lnTo>
                      <a:pt x="1215565" y="2471738"/>
                    </a:lnTo>
                    <a:lnTo>
                      <a:pt x="1229219" y="2478088"/>
                    </a:lnTo>
                    <a:lnTo>
                      <a:pt x="1243826" y="2483485"/>
                    </a:lnTo>
                    <a:lnTo>
                      <a:pt x="1258116" y="2488565"/>
                    </a:lnTo>
                    <a:lnTo>
                      <a:pt x="1273358" y="2492693"/>
                    </a:lnTo>
                    <a:lnTo>
                      <a:pt x="1288283" y="2495868"/>
                    </a:lnTo>
                    <a:lnTo>
                      <a:pt x="1295904" y="2496820"/>
                    </a:lnTo>
                    <a:lnTo>
                      <a:pt x="1303842" y="2498090"/>
                    </a:lnTo>
                    <a:lnTo>
                      <a:pt x="1311781" y="2499043"/>
                    </a:lnTo>
                    <a:lnTo>
                      <a:pt x="1319720" y="2499678"/>
                    </a:lnTo>
                    <a:lnTo>
                      <a:pt x="1327658" y="2499995"/>
                    </a:lnTo>
                    <a:lnTo>
                      <a:pt x="1335597" y="2500630"/>
                    </a:lnTo>
                    <a:lnTo>
                      <a:pt x="1347981" y="2500630"/>
                    </a:lnTo>
                    <a:lnTo>
                      <a:pt x="1360048" y="2499678"/>
                    </a:lnTo>
                    <a:lnTo>
                      <a:pt x="1371797" y="2499043"/>
                    </a:lnTo>
                    <a:lnTo>
                      <a:pt x="1383229" y="2498090"/>
                    </a:lnTo>
                    <a:lnTo>
                      <a:pt x="1394660" y="2496185"/>
                    </a:lnTo>
                    <a:lnTo>
                      <a:pt x="1405457" y="2494280"/>
                    </a:lnTo>
                    <a:lnTo>
                      <a:pt x="1416254" y="2491740"/>
                    </a:lnTo>
                    <a:lnTo>
                      <a:pt x="1427050" y="2489200"/>
                    </a:lnTo>
                    <a:lnTo>
                      <a:pt x="1437529" y="2486343"/>
                    </a:lnTo>
                    <a:lnTo>
                      <a:pt x="1447691" y="2483168"/>
                    </a:lnTo>
                    <a:lnTo>
                      <a:pt x="1457217" y="2479358"/>
                    </a:lnTo>
                    <a:lnTo>
                      <a:pt x="1467061" y="2475230"/>
                    </a:lnTo>
                    <a:lnTo>
                      <a:pt x="1476587" y="2471103"/>
                    </a:lnTo>
                    <a:lnTo>
                      <a:pt x="1485479" y="2466658"/>
                    </a:lnTo>
                    <a:lnTo>
                      <a:pt x="1494370" y="2461578"/>
                    </a:lnTo>
                    <a:lnTo>
                      <a:pt x="1503261" y="2456498"/>
                    </a:lnTo>
                    <a:lnTo>
                      <a:pt x="1511517" y="2450783"/>
                    </a:lnTo>
                    <a:lnTo>
                      <a:pt x="1520409" y="2445068"/>
                    </a:lnTo>
                    <a:lnTo>
                      <a:pt x="1528347" y="2439353"/>
                    </a:lnTo>
                    <a:lnTo>
                      <a:pt x="1536286" y="2433003"/>
                    </a:lnTo>
                    <a:lnTo>
                      <a:pt x="1543907" y="2426335"/>
                    </a:lnTo>
                    <a:lnTo>
                      <a:pt x="1551528" y="2419668"/>
                    </a:lnTo>
                    <a:lnTo>
                      <a:pt x="1558832" y="2412365"/>
                    </a:lnTo>
                    <a:lnTo>
                      <a:pt x="1566135" y="2405063"/>
                    </a:lnTo>
                    <a:lnTo>
                      <a:pt x="1573121" y="2397760"/>
                    </a:lnTo>
                    <a:lnTo>
                      <a:pt x="1580107" y="2390140"/>
                    </a:lnTo>
                    <a:lnTo>
                      <a:pt x="1586776" y="2381885"/>
                    </a:lnTo>
                    <a:lnTo>
                      <a:pt x="1593444" y="2373948"/>
                    </a:lnTo>
                    <a:lnTo>
                      <a:pt x="1599478" y="2365375"/>
                    </a:lnTo>
                    <a:lnTo>
                      <a:pt x="1605828" y="2357120"/>
                    </a:lnTo>
                    <a:lnTo>
                      <a:pt x="1611544" y="2347913"/>
                    </a:lnTo>
                    <a:lnTo>
                      <a:pt x="1617895" y="2339023"/>
                    </a:lnTo>
                    <a:lnTo>
                      <a:pt x="1629327" y="2320608"/>
                    </a:lnTo>
                    <a:lnTo>
                      <a:pt x="1640123" y="2301558"/>
                    </a:lnTo>
                    <a:lnTo>
                      <a:pt x="1650285" y="2281873"/>
                    </a:lnTo>
                    <a:lnTo>
                      <a:pt x="1660129" y="2261870"/>
                    </a:lnTo>
                    <a:lnTo>
                      <a:pt x="1669655" y="2241233"/>
                    </a:lnTo>
                    <a:lnTo>
                      <a:pt x="1678546" y="2219960"/>
                    </a:lnTo>
                    <a:lnTo>
                      <a:pt x="1687120" y="2198370"/>
                    </a:lnTo>
                    <a:lnTo>
                      <a:pt x="1695376" y="2176463"/>
                    </a:lnTo>
                    <a:lnTo>
                      <a:pt x="1703315" y="2154555"/>
                    </a:lnTo>
                    <a:lnTo>
                      <a:pt x="1710936" y="2132330"/>
                    </a:lnTo>
                    <a:lnTo>
                      <a:pt x="1718557" y="2110105"/>
                    </a:lnTo>
                    <a:lnTo>
                      <a:pt x="1725543" y="2087245"/>
                    </a:lnTo>
                    <a:lnTo>
                      <a:pt x="1739833" y="2042478"/>
                    </a:lnTo>
                    <a:lnTo>
                      <a:pt x="1752852" y="1997393"/>
                    </a:lnTo>
                    <a:lnTo>
                      <a:pt x="1764601" y="1958340"/>
                    </a:lnTo>
                    <a:lnTo>
                      <a:pt x="1776350" y="1920240"/>
                    </a:lnTo>
                    <a:lnTo>
                      <a:pt x="1788100" y="1883093"/>
                    </a:lnTo>
                    <a:lnTo>
                      <a:pt x="1794450" y="1864995"/>
                    </a:lnTo>
                    <a:lnTo>
                      <a:pt x="1800802" y="1847850"/>
                    </a:lnTo>
                    <a:lnTo>
                      <a:pt x="1806835" y="1830705"/>
                    </a:lnTo>
                    <a:lnTo>
                      <a:pt x="1813821" y="1814195"/>
                    </a:lnTo>
                    <a:lnTo>
                      <a:pt x="1820172" y="1798320"/>
                    </a:lnTo>
                    <a:lnTo>
                      <a:pt x="1827475" y="1783080"/>
                    </a:lnTo>
                    <a:lnTo>
                      <a:pt x="1834461" y="1768475"/>
                    </a:lnTo>
                    <a:lnTo>
                      <a:pt x="1842082" y="1754505"/>
                    </a:lnTo>
                    <a:lnTo>
                      <a:pt x="1849704" y="1741170"/>
                    </a:lnTo>
                    <a:lnTo>
                      <a:pt x="1857960" y="1728470"/>
                    </a:lnTo>
                    <a:lnTo>
                      <a:pt x="1864946" y="1718628"/>
                    </a:lnTo>
                    <a:lnTo>
                      <a:pt x="1871614" y="1709103"/>
                    </a:lnTo>
                    <a:lnTo>
                      <a:pt x="1878918" y="1699578"/>
                    </a:lnTo>
                    <a:lnTo>
                      <a:pt x="1885586" y="1691005"/>
                    </a:lnTo>
                    <a:lnTo>
                      <a:pt x="1892890" y="1682433"/>
                    </a:lnTo>
                    <a:lnTo>
                      <a:pt x="1899558" y="1674495"/>
                    </a:lnTo>
                    <a:lnTo>
                      <a:pt x="1906862" y="1666557"/>
                    </a:lnTo>
                    <a:lnTo>
                      <a:pt x="1914165" y="1659572"/>
                    </a:lnTo>
                    <a:lnTo>
                      <a:pt x="1920834" y="1652270"/>
                    </a:lnTo>
                    <a:lnTo>
                      <a:pt x="1928137" y="1645285"/>
                    </a:lnTo>
                    <a:lnTo>
                      <a:pt x="1935441" y="1638935"/>
                    </a:lnTo>
                    <a:lnTo>
                      <a:pt x="1942109" y="1632902"/>
                    </a:lnTo>
                    <a:lnTo>
                      <a:pt x="1949413" y="1627187"/>
                    </a:lnTo>
                    <a:lnTo>
                      <a:pt x="1956081" y="1621790"/>
                    </a:lnTo>
                    <a:lnTo>
                      <a:pt x="1970053" y="1611312"/>
                    </a:lnTo>
                    <a:lnTo>
                      <a:pt x="1983708" y="1602105"/>
                    </a:lnTo>
                    <a:lnTo>
                      <a:pt x="1997680" y="1594485"/>
                    </a:lnTo>
                    <a:lnTo>
                      <a:pt x="2010699" y="1587182"/>
                    </a:lnTo>
                    <a:lnTo>
                      <a:pt x="2024036" y="1581150"/>
                    </a:lnTo>
                    <a:lnTo>
                      <a:pt x="2036738" y="1575752"/>
                    </a:lnTo>
                    <a:lnTo>
                      <a:pt x="2049440" y="1571307"/>
                    </a:lnTo>
                    <a:lnTo>
                      <a:pt x="2061506" y="1567497"/>
                    </a:lnTo>
                    <a:lnTo>
                      <a:pt x="2073256" y="1564640"/>
                    </a:lnTo>
                    <a:lnTo>
                      <a:pt x="2085005" y="1562100"/>
                    </a:lnTo>
                    <a:lnTo>
                      <a:pt x="2096119" y="1560195"/>
                    </a:lnTo>
                    <a:lnTo>
                      <a:pt x="2106598" y="1559242"/>
                    </a:lnTo>
                    <a:lnTo>
                      <a:pt x="2116442" y="1557972"/>
                    </a:lnTo>
                    <a:lnTo>
                      <a:pt x="2125968" y="1557655"/>
                    </a:lnTo>
                    <a:lnTo>
                      <a:pt x="2134860" y="1557655"/>
                    </a:lnTo>
                    <a:lnTo>
                      <a:pt x="2143116" y="1557972"/>
                    </a:lnTo>
                    <a:lnTo>
                      <a:pt x="2150737" y="1558290"/>
                    </a:lnTo>
                    <a:lnTo>
                      <a:pt x="2157723" y="1559242"/>
                    </a:lnTo>
                    <a:lnTo>
                      <a:pt x="2162839" y="1559781"/>
                    </a:lnTo>
                    <a:lnTo>
                      <a:pt x="2167906" y="1548627"/>
                    </a:lnTo>
                    <a:lnTo>
                      <a:pt x="2174894" y="1534961"/>
                    </a:lnTo>
                    <a:lnTo>
                      <a:pt x="2182518" y="1521930"/>
                    </a:lnTo>
                    <a:lnTo>
                      <a:pt x="2190777" y="1508900"/>
                    </a:lnTo>
                    <a:lnTo>
                      <a:pt x="2199354" y="1496822"/>
                    </a:lnTo>
                    <a:lnTo>
                      <a:pt x="2208566" y="1484745"/>
                    </a:lnTo>
                    <a:lnTo>
                      <a:pt x="2218731" y="1473304"/>
                    </a:lnTo>
                    <a:lnTo>
                      <a:pt x="2229214" y="1462498"/>
                    </a:lnTo>
                    <a:lnTo>
                      <a:pt x="2240015" y="1452010"/>
                    </a:lnTo>
                    <a:lnTo>
                      <a:pt x="2251450" y="1442157"/>
                    </a:lnTo>
                    <a:lnTo>
                      <a:pt x="2263204" y="1432623"/>
                    </a:lnTo>
                    <a:lnTo>
                      <a:pt x="2275593" y="1424042"/>
                    </a:lnTo>
                    <a:lnTo>
                      <a:pt x="2288617" y="1415778"/>
                    </a:lnTo>
                    <a:lnTo>
                      <a:pt x="2301958" y="1408151"/>
                    </a:lnTo>
                    <a:lnTo>
                      <a:pt x="2315300" y="1401158"/>
                    </a:lnTo>
                    <a:lnTo>
                      <a:pt x="2329277" y="1394802"/>
                    </a:lnTo>
                    <a:lnTo>
                      <a:pt x="2343572" y="1389081"/>
                    </a:lnTo>
                    <a:lnTo>
                      <a:pt x="2358184" y="1383996"/>
                    </a:lnTo>
                    <a:lnTo>
                      <a:pt x="2373114" y="1380182"/>
                    </a:lnTo>
                    <a:lnTo>
                      <a:pt x="2388680" y="1376686"/>
                    </a:lnTo>
                    <a:lnTo>
                      <a:pt x="2403927" y="1373508"/>
                    </a:lnTo>
                    <a:lnTo>
                      <a:pt x="2419493" y="1371919"/>
                    </a:lnTo>
                    <a:lnTo>
                      <a:pt x="2435693" y="1370330"/>
                    </a:lnTo>
                    <a:lnTo>
                      <a:pt x="2451894" y="1370012"/>
                    </a:lnTo>
                    <a:lnTo>
                      <a:pt x="2468095" y="1370330"/>
                    </a:lnTo>
                    <a:lnTo>
                      <a:pt x="2484295" y="1371919"/>
                    </a:lnTo>
                    <a:lnTo>
                      <a:pt x="2499861" y="1373508"/>
                    </a:lnTo>
                    <a:lnTo>
                      <a:pt x="2515426" y="1376686"/>
                    </a:lnTo>
                    <a:lnTo>
                      <a:pt x="2530674" y="1380182"/>
                    </a:lnTo>
                    <a:lnTo>
                      <a:pt x="2545286" y="1383996"/>
                    </a:lnTo>
                    <a:lnTo>
                      <a:pt x="2560216" y="1389081"/>
                    </a:lnTo>
                    <a:lnTo>
                      <a:pt x="2574511" y="1394802"/>
                    </a:lnTo>
                    <a:lnTo>
                      <a:pt x="2588488" y="1401158"/>
                    </a:lnTo>
                    <a:lnTo>
                      <a:pt x="2601830" y="1408151"/>
                    </a:lnTo>
                    <a:lnTo>
                      <a:pt x="2615171" y="1415778"/>
                    </a:lnTo>
                    <a:lnTo>
                      <a:pt x="2628195" y="1424042"/>
                    </a:lnTo>
                    <a:lnTo>
                      <a:pt x="2640267" y="1432623"/>
                    </a:lnTo>
                    <a:lnTo>
                      <a:pt x="2652338" y="1442157"/>
                    </a:lnTo>
                    <a:lnTo>
                      <a:pt x="2663773" y="1452010"/>
                    </a:lnTo>
                    <a:lnTo>
                      <a:pt x="2674574" y="1462498"/>
                    </a:lnTo>
                    <a:lnTo>
                      <a:pt x="2685057" y="1473304"/>
                    </a:lnTo>
                    <a:lnTo>
                      <a:pt x="2694904" y="1484745"/>
                    </a:lnTo>
                    <a:lnTo>
                      <a:pt x="2704434" y="1496822"/>
                    </a:lnTo>
                    <a:lnTo>
                      <a:pt x="2713011" y="1508900"/>
                    </a:lnTo>
                    <a:lnTo>
                      <a:pt x="2721270" y="1521930"/>
                    </a:lnTo>
                    <a:lnTo>
                      <a:pt x="2728894" y="1534961"/>
                    </a:lnTo>
                    <a:lnTo>
                      <a:pt x="2735565" y="1548627"/>
                    </a:lnTo>
                    <a:lnTo>
                      <a:pt x="2742236" y="1562611"/>
                    </a:lnTo>
                    <a:lnTo>
                      <a:pt x="2747953" y="1576913"/>
                    </a:lnTo>
                    <a:lnTo>
                      <a:pt x="2752718" y="1591533"/>
                    </a:lnTo>
                    <a:lnTo>
                      <a:pt x="2756848" y="1606471"/>
                    </a:lnTo>
                    <a:lnTo>
                      <a:pt x="2760660" y="1621726"/>
                    </a:lnTo>
                    <a:lnTo>
                      <a:pt x="2763519" y="1636981"/>
                    </a:lnTo>
                    <a:lnTo>
                      <a:pt x="2765107" y="1652872"/>
                    </a:lnTo>
                    <a:lnTo>
                      <a:pt x="2766695" y="1669081"/>
                    </a:lnTo>
                    <a:lnTo>
                      <a:pt x="2767013" y="1685290"/>
                    </a:lnTo>
                    <a:lnTo>
                      <a:pt x="2766695" y="1701499"/>
                    </a:lnTo>
                    <a:lnTo>
                      <a:pt x="2765107" y="1717390"/>
                    </a:lnTo>
                    <a:lnTo>
                      <a:pt x="2763519" y="1733281"/>
                    </a:lnTo>
                    <a:lnTo>
                      <a:pt x="2760660" y="1748854"/>
                    </a:lnTo>
                    <a:lnTo>
                      <a:pt x="2756848" y="1764110"/>
                    </a:lnTo>
                    <a:lnTo>
                      <a:pt x="2752718" y="1779047"/>
                    </a:lnTo>
                    <a:lnTo>
                      <a:pt x="2747953" y="1793667"/>
                    </a:lnTo>
                    <a:lnTo>
                      <a:pt x="2742236" y="1807969"/>
                    </a:lnTo>
                    <a:lnTo>
                      <a:pt x="2735565" y="1821635"/>
                    </a:lnTo>
                    <a:lnTo>
                      <a:pt x="2728894" y="1835619"/>
                    </a:lnTo>
                    <a:lnTo>
                      <a:pt x="2721270" y="1848650"/>
                    </a:lnTo>
                    <a:lnTo>
                      <a:pt x="2713011" y="1861363"/>
                    </a:lnTo>
                    <a:lnTo>
                      <a:pt x="2704434" y="1874075"/>
                    </a:lnTo>
                    <a:lnTo>
                      <a:pt x="2694904" y="1885835"/>
                    </a:lnTo>
                    <a:lnTo>
                      <a:pt x="2685057" y="1896959"/>
                    </a:lnTo>
                    <a:lnTo>
                      <a:pt x="2674574" y="1908082"/>
                    </a:lnTo>
                    <a:lnTo>
                      <a:pt x="2663773" y="1918570"/>
                    </a:lnTo>
                    <a:lnTo>
                      <a:pt x="2652338" y="1928423"/>
                    </a:lnTo>
                    <a:lnTo>
                      <a:pt x="2640267" y="1937640"/>
                    </a:lnTo>
                    <a:lnTo>
                      <a:pt x="2628195" y="1946538"/>
                    </a:lnTo>
                    <a:lnTo>
                      <a:pt x="2615171" y="1955120"/>
                    </a:lnTo>
                    <a:lnTo>
                      <a:pt x="2601830" y="1962430"/>
                    </a:lnTo>
                    <a:lnTo>
                      <a:pt x="2588488" y="1969422"/>
                    </a:lnTo>
                    <a:lnTo>
                      <a:pt x="2574511" y="1975778"/>
                    </a:lnTo>
                    <a:lnTo>
                      <a:pt x="2560216" y="1981181"/>
                    </a:lnTo>
                    <a:lnTo>
                      <a:pt x="2545286" y="1986266"/>
                    </a:lnTo>
                    <a:lnTo>
                      <a:pt x="2530674" y="1990716"/>
                    </a:lnTo>
                    <a:lnTo>
                      <a:pt x="2515426" y="1994212"/>
                    </a:lnTo>
                    <a:lnTo>
                      <a:pt x="2499861" y="1996754"/>
                    </a:lnTo>
                    <a:lnTo>
                      <a:pt x="2484295" y="1998979"/>
                    </a:lnTo>
                    <a:lnTo>
                      <a:pt x="2468095" y="1999932"/>
                    </a:lnTo>
                    <a:lnTo>
                      <a:pt x="2451894" y="2000250"/>
                    </a:lnTo>
                    <a:lnTo>
                      <a:pt x="2435693" y="1999932"/>
                    </a:lnTo>
                    <a:lnTo>
                      <a:pt x="2419493" y="1998979"/>
                    </a:lnTo>
                    <a:lnTo>
                      <a:pt x="2403927" y="1996754"/>
                    </a:lnTo>
                    <a:lnTo>
                      <a:pt x="2388680" y="1994212"/>
                    </a:lnTo>
                    <a:lnTo>
                      <a:pt x="2373114" y="1990716"/>
                    </a:lnTo>
                    <a:lnTo>
                      <a:pt x="2358184" y="1986266"/>
                    </a:lnTo>
                    <a:lnTo>
                      <a:pt x="2343572" y="1981181"/>
                    </a:lnTo>
                    <a:lnTo>
                      <a:pt x="2329277" y="1975778"/>
                    </a:lnTo>
                    <a:lnTo>
                      <a:pt x="2315300" y="1969422"/>
                    </a:lnTo>
                    <a:lnTo>
                      <a:pt x="2301958" y="1962430"/>
                    </a:lnTo>
                    <a:lnTo>
                      <a:pt x="2288617" y="1955120"/>
                    </a:lnTo>
                    <a:lnTo>
                      <a:pt x="2275593" y="1946538"/>
                    </a:lnTo>
                    <a:lnTo>
                      <a:pt x="2263204" y="1937640"/>
                    </a:lnTo>
                    <a:lnTo>
                      <a:pt x="2251450" y="1928423"/>
                    </a:lnTo>
                    <a:lnTo>
                      <a:pt x="2240015" y="1918570"/>
                    </a:lnTo>
                    <a:lnTo>
                      <a:pt x="2229214" y="1908082"/>
                    </a:lnTo>
                    <a:lnTo>
                      <a:pt x="2218731" y="1896959"/>
                    </a:lnTo>
                    <a:lnTo>
                      <a:pt x="2208566" y="1885835"/>
                    </a:lnTo>
                    <a:lnTo>
                      <a:pt x="2199354" y="1874075"/>
                    </a:lnTo>
                    <a:lnTo>
                      <a:pt x="2190777" y="1861363"/>
                    </a:lnTo>
                    <a:lnTo>
                      <a:pt x="2182518" y="1848650"/>
                    </a:lnTo>
                    <a:lnTo>
                      <a:pt x="2174894" y="1835619"/>
                    </a:lnTo>
                    <a:lnTo>
                      <a:pt x="2167906" y="1821635"/>
                    </a:lnTo>
                    <a:lnTo>
                      <a:pt x="2161553" y="1807969"/>
                    </a:lnTo>
                    <a:lnTo>
                      <a:pt x="2155835" y="1793667"/>
                    </a:lnTo>
                    <a:lnTo>
                      <a:pt x="2151070" y="1779047"/>
                    </a:lnTo>
                    <a:lnTo>
                      <a:pt x="2146940" y="1764110"/>
                    </a:lnTo>
                    <a:lnTo>
                      <a:pt x="2143128" y="1748854"/>
                    </a:lnTo>
                    <a:lnTo>
                      <a:pt x="2140269" y="1733281"/>
                    </a:lnTo>
                    <a:lnTo>
                      <a:pt x="2138363" y="1717390"/>
                    </a:lnTo>
                    <a:lnTo>
                      <a:pt x="2137093" y="1701499"/>
                    </a:lnTo>
                    <a:lnTo>
                      <a:pt x="2136775" y="1685290"/>
                    </a:lnTo>
                    <a:lnTo>
                      <a:pt x="2137093" y="1669081"/>
                    </a:lnTo>
                    <a:lnTo>
                      <a:pt x="2138363" y="1652872"/>
                    </a:lnTo>
                    <a:lnTo>
                      <a:pt x="2140269" y="1636981"/>
                    </a:lnTo>
                    <a:lnTo>
                      <a:pt x="2140522" y="1635629"/>
                    </a:lnTo>
                    <a:lnTo>
                      <a:pt x="2137718" y="1635442"/>
                    </a:lnTo>
                    <a:lnTo>
                      <a:pt x="2126603" y="1635442"/>
                    </a:lnTo>
                    <a:lnTo>
                      <a:pt x="2120252" y="1635760"/>
                    </a:lnTo>
                    <a:lnTo>
                      <a:pt x="2113584" y="1636395"/>
                    </a:lnTo>
                    <a:lnTo>
                      <a:pt x="2106598" y="1637030"/>
                    </a:lnTo>
                    <a:lnTo>
                      <a:pt x="2098977" y="1638617"/>
                    </a:lnTo>
                    <a:lnTo>
                      <a:pt x="2091038" y="1640522"/>
                    </a:lnTo>
                    <a:lnTo>
                      <a:pt x="2082782" y="1642427"/>
                    </a:lnTo>
                    <a:lnTo>
                      <a:pt x="2074208" y="1644967"/>
                    </a:lnTo>
                    <a:lnTo>
                      <a:pt x="2065000" y="1648142"/>
                    </a:lnTo>
                    <a:lnTo>
                      <a:pt x="2056108" y="1652270"/>
                    </a:lnTo>
                    <a:lnTo>
                      <a:pt x="2046899" y="1656715"/>
                    </a:lnTo>
                    <a:lnTo>
                      <a:pt x="2037055" y="1661477"/>
                    </a:lnTo>
                    <a:lnTo>
                      <a:pt x="2026894" y="1667192"/>
                    </a:lnTo>
                    <a:lnTo>
                      <a:pt x="2017050" y="1673860"/>
                    </a:lnTo>
                    <a:lnTo>
                      <a:pt x="2006889" y="1681163"/>
                    </a:lnTo>
                    <a:lnTo>
                      <a:pt x="1996410" y="1689418"/>
                    </a:lnTo>
                    <a:lnTo>
                      <a:pt x="1985931" y="1698308"/>
                    </a:lnTo>
                    <a:lnTo>
                      <a:pt x="1975452" y="1707833"/>
                    </a:lnTo>
                    <a:lnTo>
                      <a:pt x="1965290" y="1718628"/>
                    </a:lnTo>
                    <a:lnTo>
                      <a:pt x="1954494" y="1730693"/>
                    </a:lnTo>
                    <a:lnTo>
                      <a:pt x="1943697" y="1743710"/>
                    </a:lnTo>
                    <a:lnTo>
                      <a:pt x="1932900" y="1757680"/>
                    </a:lnTo>
                    <a:lnTo>
                      <a:pt x="1922422" y="1772285"/>
                    </a:lnTo>
                    <a:lnTo>
                      <a:pt x="1915436" y="1783080"/>
                    </a:lnTo>
                    <a:lnTo>
                      <a:pt x="1908767" y="1794510"/>
                    </a:lnTo>
                    <a:lnTo>
                      <a:pt x="1902098" y="1806893"/>
                    </a:lnTo>
                    <a:lnTo>
                      <a:pt x="1895748" y="1820228"/>
                    </a:lnTo>
                    <a:lnTo>
                      <a:pt x="1889714" y="1833880"/>
                    </a:lnTo>
                    <a:lnTo>
                      <a:pt x="1883998" y="1848485"/>
                    </a:lnTo>
                    <a:lnTo>
                      <a:pt x="1877648" y="1863725"/>
                    </a:lnTo>
                    <a:lnTo>
                      <a:pt x="1871932" y="1879600"/>
                    </a:lnTo>
                    <a:lnTo>
                      <a:pt x="1866216" y="1895793"/>
                    </a:lnTo>
                    <a:lnTo>
                      <a:pt x="1860818" y="1912303"/>
                    </a:lnTo>
                    <a:lnTo>
                      <a:pt x="1849704" y="1946593"/>
                    </a:lnTo>
                    <a:lnTo>
                      <a:pt x="1838589" y="1982788"/>
                    </a:lnTo>
                    <a:lnTo>
                      <a:pt x="1827793" y="2019618"/>
                    </a:lnTo>
                    <a:lnTo>
                      <a:pt x="1813503" y="2066925"/>
                    </a:lnTo>
                    <a:lnTo>
                      <a:pt x="1798579" y="2115185"/>
                    </a:lnTo>
                    <a:lnTo>
                      <a:pt x="1790640" y="2139633"/>
                    </a:lnTo>
                    <a:lnTo>
                      <a:pt x="1782701" y="2163445"/>
                    </a:lnTo>
                    <a:lnTo>
                      <a:pt x="1774128" y="2187893"/>
                    </a:lnTo>
                    <a:lnTo>
                      <a:pt x="1765554" y="2212023"/>
                    </a:lnTo>
                    <a:lnTo>
                      <a:pt x="1756345" y="2235835"/>
                    </a:lnTo>
                    <a:lnTo>
                      <a:pt x="1746501" y="2259648"/>
                    </a:lnTo>
                    <a:lnTo>
                      <a:pt x="1736340" y="2282825"/>
                    </a:lnTo>
                    <a:lnTo>
                      <a:pt x="1725543" y="2306003"/>
                    </a:lnTo>
                    <a:lnTo>
                      <a:pt x="1714429" y="2328228"/>
                    </a:lnTo>
                    <a:lnTo>
                      <a:pt x="1702680" y="2350135"/>
                    </a:lnTo>
                    <a:lnTo>
                      <a:pt x="1696011" y="2360930"/>
                    </a:lnTo>
                    <a:lnTo>
                      <a:pt x="1689978" y="2371725"/>
                    </a:lnTo>
                    <a:lnTo>
                      <a:pt x="1683627" y="2382203"/>
                    </a:lnTo>
                    <a:lnTo>
                      <a:pt x="1676641" y="2392363"/>
                    </a:lnTo>
                    <a:lnTo>
                      <a:pt x="1669973" y="2402205"/>
                    </a:lnTo>
                    <a:lnTo>
                      <a:pt x="1662669" y="2412365"/>
                    </a:lnTo>
                    <a:lnTo>
                      <a:pt x="1655366" y="2422208"/>
                    </a:lnTo>
                    <a:lnTo>
                      <a:pt x="1648380" y="2431415"/>
                    </a:lnTo>
                    <a:lnTo>
                      <a:pt x="1640441" y="2440940"/>
                    </a:lnTo>
                    <a:lnTo>
                      <a:pt x="1632820" y="2449830"/>
                    </a:lnTo>
                    <a:lnTo>
                      <a:pt x="1624564" y="2458720"/>
                    </a:lnTo>
                    <a:lnTo>
                      <a:pt x="1616307" y="2467293"/>
                    </a:lnTo>
                    <a:lnTo>
                      <a:pt x="1608051" y="2475548"/>
                    </a:lnTo>
                    <a:lnTo>
                      <a:pt x="1599478" y="2483485"/>
                    </a:lnTo>
                    <a:lnTo>
                      <a:pt x="1590586" y="2491423"/>
                    </a:lnTo>
                    <a:lnTo>
                      <a:pt x="1581060" y="2499043"/>
                    </a:lnTo>
                    <a:lnTo>
                      <a:pt x="1571851" y="2506345"/>
                    </a:lnTo>
                    <a:lnTo>
                      <a:pt x="1562007" y="2513013"/>
                    </a:lnTo>
                    <a:lnTo>
                      <a:pt x="1552163" y="2519998"/>
                    </a:lnTo>
                    <a:lnTo>
                      <a:pt x="1542319" y="2526030"/>
                    </a:lnTo>
                    <a:lnTo>
                      <a:pt x="1531840" y="2532063"/>
                    </a:lnTo>
                    <a:lnTo>
                      <a:pt x="1521044" y="2537778"/>
                    </a:lnTo>
                    <a:lnTo>
                      <a:pt x="1510247" y="2543175"/>
                    </a:lnTo>
                    <a:lnTo>
                      <a:pt x="1499133" y="2547938"/>
                    </a:lnTo>
                    <a:lnTo>
                      <a:pt x="1487701" y="2552700"/>
                    </a:lnTo>
                    <a:lnTo>
                      <a:pt x="1475635" y="2556828"/>
                    </a:lnTo>
                    <a:lnTo>
                      <a:pt x="1463886" y="2560955"/>
                    </a:lnTo>
                    <a:lnTo>
                      <a:pt x="1451501" y="2564448"/>
                    </a:lnTo>
                    <a:lnTo>
                      <a:pt x="1439117" y="2567623"/>
                    </a:lnTo>
                    <a:lnTo>
                      <a:pt x="1426098" y="2570480"/>
                    </a:lnTo>
                    <a:lnTo>
                      <a:pt x="1412761" y="2572703"/>
                    </a:lnTo>
                    <a:lnTo>
                      <a:pt x="1399106" y="2574925"/>
                    </a:lnTo>
                    <a:lnTo>
                      <a:pt x="1385452" y="2576513"/>
                    </a:lnTo>
                    <a:lnTo>
                      <a:pt x="1371480" y="2577465"/>
                    </a:lnTo>
                    <a:lnTo>
                      <a:pt x="1356555" y="2578100"/>
                    </a:lnTo>
                    <a:lnTo>
                      <a:pt x="1341948" y="2578100"/>
                    </a:lnTo>
                    <a:lnTo>
                      <a:pt x="1334327" y="2578100"/>
                    </a:lnTo>
                    <a:lnTo>
                      <a:pt x="1324165" y="2578100"/>
                    </a:lnTo>
                    <a:lnTo>
                      <a:pt x="1314322" y="2577465"/>
                    </a:lnTo>
                    <a:lnTo>
                      <a:pt x="1304478" y="2576830"/>
                    </a:lnTo>
                    <a:lnTo>
                      <a:pt x="1294951" y="2575560"/>
                    </a:lnTo>
                    <a:lnTo>
                      <a:pt x="1285107" y="2574290"/>
                    </a:lnTo>
                    <a:lnTo>
                      <a:pt x="1275898" y="2572703"/>
                    </a:lnTo>
                    <a:lnTo>
                      <a:pt x="1266372" y="2571115"/>
                    </a:lnTo>
                    <a:lnTo>
                      <a:pt x="1257163" y="2568893"/>
                    </a:lnTo>
                    <a:lnTo>
                      <a:pt x="1247637" y="2566670"/>
                    </a:lnTo>
                    <a:lnTo>
                      <a:pt x="1238746" y="2564130"/>
                    </a:lnTo>
                    <a:lnTo>
                      <a:pt x="1229854" y="2561273"/>
                    </a:lnTo>
                    <a:lnTo>
                      <a:pt x="1220646" y="2558415"/>
                    </a:lnTo>
                    <a:lnTo>
                      <a:pt x="1212072" y="2555240"/>
                    </a:lnTo>
                    <a:lnTo>
                      <a:pt x="1203498" y="2552065"/>
                    </a:lnTo>
                    <a:lnTo>
                      <a:pt x="1194924" y="2548255"/>
                    </a:lnTo>
                    <a:lnTo>
                      <a:pt x="1186351" y="2544445"/>
                    </a:lnTo>
                    <a:lnTo>
                      <a:pt x="1178094" y="2540318"/>
                    </a:lnTo>
                    <a:lnTo>
                      <a:pt x="1169521" y="2536190"/>
                    </a:lnTo>
                    <a:lnTo>
                      <a:pt x="1161264" y="2531745"/>
                    </a:lnTo>
                    <a:lnTo>
                      <a:pt x="1153008" y="2526983"/>
                    </a:lnTo>
                    <a:lnTo>
                      <a:pt x="1137449" y="2517458"/>
                    </a:lnTo>
                    <a:lnTo>
                      <a:pt x="1121889" y="2506980"/>
                    </a:lnTo>
                    <a:lnTo>
                      <a:pt x="1106647" y="2495868"/>
                    </a:lnTo>
                    <a:lnTo>
                      <a:pt x="1092040" y="2484120"/>
                    </a:lnTo>
                    <a:lnTo>
                      <a:pt x="1077750" y="2471420"/>
                    </a:lnTo>
                    <a:lnTo>
                      <a:pt x="1063460" y="2458403"/>
                    </a:lnTo>
                    <a:lnTo>
                      <a:pt x="1049806" y="2444750"/>
                    </a:lnTo>
                    <a:lnTo>
                      <a:pt x="1036469" y="2430780"/>
                    </a:lnTo>
                    <a:lnTo>
                      <a:pt x="1023767" y="2415858"/>
                    </a:lnTo>
                    <a:lnTo>
                      <a:pt x="1011065" y="2400935"/>
                    </a:lnTo>
                    <a:lnTo>
                      <a:pt x="998999" y="2385378"/>
                    </a:lnTo>
                    <a:lnTo>
                      <a:pt x="986932" y="2369503"/>
                    </a:lnTo>
                    <a:lnTo>
                      <a:pt x="975500" y="2352993"/>
                    </a:lnTo>
                    <a:lnTo>
                      <a:pt x="964386" y="2336483"/>
                    </a:lnTo>
                    <a:lnTo>
                      <a:pt x="953272" y="2319655"/>
                    </a:lnTo>
                    <a:lnTo>
                      <a:pt x="942793" y="2302510"/>
                    </a:lnTo>
                    <a:lnTo>
                      <a:pt x="932632" y="2284730"/>
                    </a:lnTo>
                    <a:lnTo>
                      <a:pt x="922470" y="2266633"/>
                    </a:lnTo>
                    <a:lnTo>
                      <a:pt x="913261" y="2249170"/>
                    </a:lnTo>
                    <a:lnTo>
                      <a:pt x="904052" y="2230755"/>
                    </a:lnTo>
                    <a:lnTo>
                      <a:pt x="894844" y="2212975"/>
                    </a:lnTo>
                    <a:lnTo>
                      <a:pt x="886270" y="2194560"/>
                    </a:lnTo>
                    <a:lnTo>
                      <a:pt x="878014" y="2176145"/>
                    </a:lnTo>
                    <a:lnTo>
                      <a:pt x="870075" y="2157413"/>
                    </a:lnTo>
                    <a:lnTo>
                      <a:pt x="862136" y="2138998"/>
                    </a:lnTo>
                    <a:lnTo>
                      <a:pt x="854515" y="2120900"/>
                    </a:lnTo>
                    <a:lnTo>
                      <a:pt x="847529" y="2102485"/>
                    </a:lnTo>
                    <a:lnTo>
                      <a:pt x="840543" y="2084388"/>
                    </a:lnTo>
                    <a:lnTo>
                      <a:pt x="827524" y="2048193"/>
                    </a:lnTo>
                    <a:lnTo>
                      <a:pt x="816092" y="2012950"/>
                    </a:lnTo>
                    <a:lnTo>
                      <a:pt x="805296" y="1978660"/>
                    </a:lnTo>
                    <a:lnTo>
                      <a:pt x="795769" y="1945640"/>
                    </a:lnTo>
                    <a:lnTo>
                      <a:pt x="786561" y="1914525"/>
                    </a:lnTo>
                    <a:lnTo>
                      <a:pt x="779257" y="1884680"/>
                    </a:lnTo>
                    <a:lnTo>
                      <a:pt x="772271" y="1856423"/>
                    </a:lnTo>
                    <a:lnTo>
                      <a:pt x="766238" y="1831023"/>
                    </a:lnTo>
                    <a:lnTo>
                      <a:pt x="761157" y="1807845"/>
                    </a:lnTo>
                    <a:lnTo>
                      <a:pt x="757029" y="1787843"/>
                    </a:lnTo>
                    <a:lnTo>
                      <a:pt x="753536" y="1770698"/>
                    </a:lnTo>
                    <a:lnTo>
                      <a:pt x="749408" y="1746250"/>
                    </a:lnTo>
                    <a:lnTo>
                      <a:pt x="739246" y="1742758"/>
                    </a:lnTo>
                    <a:lnTo>
                      <a:pt x="728767" y="1738948"/>
                    </a:lnTo>
                    <a:lnTo>
                      <a:pt x="718288" y="1734503"/>
                    </a:lnTo>
                    <a:lnTo>
                      <a:pt x="707492" y="1729423"/>
                    </a:lnTo>
                    <a:lnTo>
                      <a:pt x="697013" y="1724025"/>
                    </a:lnTo>
                    <a:lnTo>
                      <a:pt x="686216" y="1718628"/>
                    </a:lnTo>
                    <a:lnTo>
                      <a:pt x="675102" y="1712595"/>
                    </a:lnTo>
                    <a:lnTo>
                      <a:pt x="664306" y="1706245"/>
                    </a:lnTo>
                    <a:lnTo>
                      <a:pt x="653509" y="1699260"/>
                    </a:lnTo>
                    <a:lnTo>
                      <a:pt x="642395" y="1692275"/>
                    </a:lnTo>
                    <a:lnTo>
                      <a:pt x="620802" y="1677352"/>
                    </a:lnTo>
                    <a:lnTo>
                      <a:pt x="599209" y="1661477"/>
                    </a:lnTo>
                    <a:lnTo>
                      <a:pt x="577933" y="1645285"/>
                    </a:lnTo>
                    <a:lnTo>
                      <a:pt x="557293" y="1628775"/>
                    </a:lnTo>
                    <a:lnTo>
                      <a:pt x="536970" y="1612265"/>
                    </a:lnTo>
                    <a:lnTo>
                      <a:pt x="517917" y="1595755"/>
                    </a:lnTo>
                    <a:lnTo>
                      <a:pt x="500134" y="1579562"/>
                    </a:lnTo>
                    <a:lnTo>
                      <a:pt x="482987" y="1564005"/>
                    </a:lnTo>
                    <a:lnTo>
                      <a:pt x="467745" y="1549717"/>
                    </a:lnTo>
                    <a:lnTo>
                      <a:pt x="441071" y="1524317"/>
                    </a:lnTo>
                    <a:lnTo>
                      <a:pt x="419795" y="1502727"/>
                    </a:lnTo>
                    <a:lnTo>
                      <a:pt x="398520" y="1480820"/>
                    </a:lnTo>
                    <a:lnTo>
                      <a:pt x="377562" y="1458277"/>
                    </a:lnTo>
                    <a:lnTo>
                      <a:pt x="356604" y="1435417"/>
                    </a:lnTo>
                    <a:lnTo>
                      <a:pt x="335963" y="1411922"/>
                    </a:lnTo>
                    <a:lnTo>
                      <a:pt x="315323" y="1388427"/>
                    </a:lnTo>
                    <a:lnTo>
                      <a:pt x="295000" y="1363980"/>
                    </a:lnTo>
                    <a:lnTo>
                      <a:pt x="275312" y="1339532"/>
                    </a:lnTo>
                    <a:lnTo>
                      <a:pt x="255624" y="1314132"/>
                    </a:lnTo>
                    <a:lnTo>
                      <a:pt x="236572" y="1289050"/>
                    </a:lnTo>
                    <a:lnTo>
                      <a:pt x="217836" y="1263650"/>
                    </a:lnTo>
                    <a:lnTo>
                      <a:pt x="199419" y="1237932"/>
                    </a:lnTo>
                    <a:lnTo>
                      <a:pt x="181636" y="1212215"/>
                    </a:lnTo>
                    <a:lnTo>
                      <a:pt x="164489" y="1185862"/>
                    </a:lnTo>
                    <a:lnTo>
                      <a:pt x="147976" y="1159827"/>
                    </a:lnTo>
                    <a:lnTo>
                      <a:pt x="131781" y="1133792"/>
                    </a:lnTo>
                    <a:lnTo>
                      <a:pt x="116539" y="1107440"/>
                    </a:lnTo>
                    <a:lnTo>
                      <a:pt x="102250" y="1081087"/>
                    </a:lnTo>
                    <a:lnTo>
                      <a:pt x="88595" y="1055052"/>
                    </a:lnTo>
                    <a:lnTo>
                      <a:pt x="75576" y="1029017"/>
                    </a:lnTo>
                    <a:lnTo>
                      <a:pt x="63509" y="1003300"/>
                    </a:lnTo>
                    <a:lnTo>
                      <a:pt x="52713" y="977265"/>
                    </a:lnTo>
                    <a:lnTo>
                      <a:pt x="42234" y="951547"/>
                    </a:lnTo>
                    <a:lnTo>
                      <a:pt x="37470" y="938847"/>
                    </a:lnTo>
                    <a:lnTo>
                      <a:pt x="33342" y="926147"/>
                    </a:lnTo>
                    <a:lnTo>
                      <a:pt x="28897" y="913765"/>
                    </a:lnTo>
                    <a:lnTo>
                      <a:pt x="25086" y="901065"/>
                    </a:lnTo>
                    <a:lnTo>
                      <a:pt x="21276" y="888365"/>
                    </a:lnTo>
                    <a:lnTo>
                      <a:pt x="18100" y="876300"/>
                    </a:lnTo>
                    <a:lnTo>
                      <a:pt x="14925" y="863917"/>
                    </a:lnTo>
                    <a:lnTo>
                      <a:pt x="12067" y="851852"/>
                    </a:lnTo>
                    <a:lnTo>
                      <a:pt x="9526" y="839470"/>
                    </a:lnTo>
                    <a:lnTo>
                      <a:pt x="7304" y="827722"/>
                    </a:lnTo>
                    <a:lnTo>
                      <a:pt x="5081" y="815975"/>
                    </a:lnTo>
                    <a:lnTo>
                      <a:pt x="3811" y="803910"/>
                    </a:lnTo>
                    <a:lnTo>
                      <a:pt x="2223" y="792480"/>
                    </a:lnTo>
                    <a:lnTo>
                      <a:pt x="1270" y="781050"/>
                    </a:lnTo>
                    <a:lnTo>
                      <a:pt x="635" y="769620"/>
                    </a:lnTo>
                    <a:lnTo>
                      <a:pt x="0" y="758190"/>
                    </a:lnTo>
                    <a:lnTo>
                      <a:pt x="0" y="746760"/>
                    </a:lnTo>
                    <a:lnTo>
                      <a:pt x="635" y="735965"/>
                    </a:lnTo>
                    <a:lnTo>
                      <a:pt x="1588" y="718185"/>
                    </a:lnTo>
                    <a:lnTo>
                      <a:pt x="3175" y="700405"/>
                    </a:lnTo>
                    <a:lnTo>
                      <a:pt x="5081" y="683260"/>
                    </a:lnTo>
                    <a:lnTo>
                      <a:pt x="7621" y="666115"/>
                    </a:lnTo>
                    <a:lnTo>
                      <a:pt x="10479" y="649605"/>
                    </a:lnTo>
                    <a:lnTo>
                      <a:pt x="13972" y="633412"/>
                    </a:lnTo>
                    <a:lnTo>
                      <a:pt x="17465" y="617855"/>
                    </a:lnTo>
                    <a:lnTo>
                      <a:pt x="21276" y="602297"/>
                    </a:lnTo>
                    <a:lnTo>
                      <a:pt x="25721" y="586740"/>
                    </a:lnTo>
                    <a:lnTo>
                      <a:pt x="30802" y="572135"/>
                    </a:lnTo>
                    <a:lnTo>
                      <a:pt x="35883" y="557530"/>
                    </a:lnTo>
                    <a:lnTo>
                      <a:pt x="41281" y="543560"/>
                    </a:lnTo>
                    <a:lnTo>
                      <a:pt x="46997" y="529907"/>
                    </a:lnTo>
                    <a:lnTo>
                      <a:pt x="52713" y="516572"/>
                    </a:lnTo>
                    <a:lnTo>
                      <a:pt x="59063" y="503237"/>
                    </a:lnTo>
                    <a:lnTo>
                      <a:pt x="65732" y="490855"/>
                    </a:lnTo>
                    <a:lnTo>
                      <a:pt x="72400" y="478155"/>
                    </a:lnTo>
                    <a:lnTo>
                      <a:pt x="79386" y="466407"/>
                    </a:lnTo>
                    <a:lnTo>
                      <a:pt x="86372" y="454342"/>
                    </a:lnTo>
                    <a:lnTo>
                      <a:pt x="93994" y="442912"/>
                    </a:lnTo>
                    <a:lnTo>
                      <a:pt x="101615" y="431800"/>
                    </a:lnTo>
                    <a:lnTo>
                      <a:pt x="109553" y="421005"/>
                    </a:lnTo>
                    <a:lnTo>
                      <a:pt x="117174" y="410527"/>
                    </a:lnTo>
                    <a:lnTo>
                      <a:pt x="125431" y="400685"/>
                    </a:lnTo>
                    <a:lnTo>
                      <a:pt x="133369" y="390842"/>
                    </a:lnTo>
                    <a:lnTo>
                      <a:pt x="141625" y="381000"/>
                    </a:lnTo>
                    <a:lnTo>
                      <a:pt x="149882" y="371792"/>
                    </a:lnTo>
                    <a:lnTo>
                      <a:pt x="158455" y="362902"/>
                    </a:lnTo>
                    <a:lnTo>
                      <a:pt x="166711" y="354012"/>
                    </a:lnTo>
                    <a:lnTo>
                      <a:pt x="175285" y="345757"/>
                    </a:lnTo>
                    <a:lnTo>
                      <a:pt x="183541" y="337502"/>
                    </a:lnTo>
                    <a:lnTo>
                      <a:pt x="192115" y="330200"/>
                    </a:lnTo>
                    <a:lnTo>
                      <a:pt x="208945" y="314959"/>
                    </a:lnTo>
                    <a:lnTo>
                      <a:pt x="226093" y="301625"/>
                    </a:lnTo>
                    <a:lnTo>
                      <a:pt x="242605" y="288925"/>
                    </a:lnTo>
                    <a:lnTo>
                      <a:pt x="258800" y="277495"/>
                    </a:lnTo>
                    <a:lnTo>
                      <a:pt x="272357" y="268175"/>
                    </a:lnTo>
                    <a:lnTo>
                      <a:pt x="271149" y="257634"/>
                    </a:lnTo>
                    <a:lnTo>
                      <a:pt x="270193" y="246530"/>
                    </a:lnTo>
                    <a:lnTo>
                      <a:pt x="269875" y="234791"/>
                    </a:lnTo>
                    <a:lnTo>
                      <a:pt x="270193" y="223686"/>
                    </a:lnTo>
                    <a:lnTo>
                      <a:pt x="271149" y="212582"/>
                    </a:lnTo>
                    <a:lnTo>
                      <a:pt x="272422" y="201477"/>
                    </a:lnTo>
                    <a:lnTo>
                      <a:pt x="274651" y="190690"/>
                    </a:lnTo>
                    <a:lnTo>
                      <a:pt x="277199" y="179903"/>
                    </a:lnTo>
                    <a:lnTo>
                      <a:pt x="280064" y="169433"/>
                    </a:lnTo>
                    <a:lnTo>
                      <a:pt x="283567" y="158963"/>
                    </a:lnTo>
                    <a:lnTo>
                      <a:pt x="287388" y="149127"/>
                    </a:lnTo>
                    <a:lnTo>
                      <a:pt x="291846" y="139292"/>
                    </a:lnTo>
                    <a:lnTo>
                      <a:pt x="296622" y="130091"/>
                    </a:lnTo>
                    <a:lnTo>
                      <a:pt x="302035" y="120573"/>
                    </a:lnTo>
                    <a:lnTo>
                      <a:pt x="307766" y="111689"/>
                    </a:lnTo>
                    <a:lnTo>
                      <a:pt x="313816" y="103123"/>
                    </a:lnTo>
                    <a:lnTo>
                      <a:pt x="320821" y="94874"/>
                    </a:lnTo>
                    <a:lnTo>
                      <a:pt x="327508" y="86942"/>
                    </a:lnTo>
                    <a:lnTo>
                      <a:pt x="334831" y="79010"/>
                    </a:lnTo>
                    <a:lnTo>
                      <a:pt x="342792" y="71713"/>
                    </a:lnTo>
                    <a:lnTo>
                      <a:pt x="350752" y="65050"/>
                    </a:lnTo>
                    <a:lnTo>
                      <a:pt x="359031" y="58071"/>
                    </a:lnTo>
                    <a:lnTo>
                      <a:pt x="367628" y="52042"/>
                    </a:lnTo>
                    <a:lnTo>
                      <a:pt x="376543" y="46331"/>
                    </a:lnTo>
                    <a:lnTo>
                      <a:pt x="386096" y="41255"/>
                    </a:lnTo>
                    <a:lnTo>
                      <a:pt x="395330" y="36179"/>
                    </a:lnTo>
                    <a:lnTo>
                      <a:pt x="405201" y="31737"/>
                    </a:lnTo>
                    <a:lnTo>
                      <a:pt x="415072" y="27930"/>
                    </a:lnTo>
                    <a:lnTo>
                      <a:pt x="425579" y="24440"/>
                    </a:lnTo>
                    <a:lnTo>
                      <a:pt x="436087" y="21584"/>
                    </a:lnTo>
                    <a:lnTo>
                      <a:pt x="446913" y="19046"/>
                    </a:lnTo>
                    <a:lnTo>
                      <a:pt x="457739" y="16825"/>
                    </a:lnTo>
                    <a:lnTo>
                      <a:pt x="468883" y="15556"/>
                    </a:lnTo>
                    <a:lnTo>
                      <a:pt x="480028" y="14604"/>
                    </a:lnTo>
                    <a:lnTo>
                      <a:pt x="491172" y="14287"/>
                    </a:lnTo>
                    <a:lnTo>
                      <a:pt x="502635" y="14604"/>
                    </a:lnTo>
                    <a:lnTo>
                      <a:pt x="514098" y="15556"/>
                    </a:lnTo>
                    <a:lnTo>
                      <a:pt x="525243" y="16825"/>
                    </a:lnTo>
                    <a:lnTo>
                      <a:pt x="536069" y="19046"/>
                    </a:lnTo>
                    <a:lnTo>
                      <a:pt x="546895" y="21584"/>
                    </a:lnTo>
                    <a:lnTo>
                      <a:pt x="557402" y="24440"/>
                    </a:lnTo>
                    <a:lnTo>
                      <a:pt x="567273" y="27930"/>
                    </a:lnTo>
                    <a:lnTo>
                      <a:pt x="577462" y="31737"/>
                    </a:lnTo>
                    <a:lnTo>
                      <a:pt x="587333" y="36179"/>
                    </a:lnTo>
                    <a:lnTo>
                      <a:pt x="596886" y="41255"/>
                    </a:lnTo>
                    <a:lnTo>
                      <a:pt x="606438" y="46331"/>
                    </a:lnTo>
                    <a:lnTo>
                      <a:pt x="615354" y="52042"/>
                    </a:lnTo>
                    <a:lnTo>
                      <a:pt x="623951" y="58071"/>
                    </a:lnTo>
                    <a:lnTo>
                      <a:pt x="632229" y="65050"/>
                    </a:lnTo>
                    <a:lnTo>
                      <a:pt x="640190" y="71713"/>
                    </a:lnTo>
                    <a:lnTo>
                      <a:pt x="647832" y="79010"/>
                    </a:lnTo>
                    <a:lnTo>
                      <a:pt x="655474" y="86942"/>
                    </a:lnTo>
                    <a:lnTo>
                      <a:pt x="662160" y="94874"/>
                    </a:lnTo>
                    <a:lnTo>
                      <a:pt x="668529" y="103123"/>
                    </a:lnTo>
                    <a:lnTo>
                      <a:pt x="674897" y="111689"/>
                    </a:lnTo>
                    <a:lnTo>
                      <a:pt x="680628" y="120573"/>
                    </a:lnTo>
                    <a:lnTo>
                      <a:pt x="686041" y="130091"/>
                    </a:lnTo>
                    <a:lnTo>
                      <a:pt x="691136" y="139292"/>
                    </a:lnTo>
                    <a:lnTo>
                      <a:pt x="695275" y="149127"/>
                    </a:lnTo>
                    <a:lnTo>
                      <a:pt x="699415" y="158963"/>
                    </a:lnTo>
                    <a:lnTo>
                      <a:pt x="702917" y="169433"/>
                    </a:lnTo>
                    <a:lnTo>
                      <a:pt x="705783" y="179903"/>
                    </a:lnTo>
                    <a:lnTo>
                      <a:pt x="708330" y="190690"/>
                    </a:lnTo>
                    <a:lnTo>
                      <a:pt x="710241" y="201477"/>
                    </a:lnTo>
                    <a:lnTo>
                      <a:pt x="711514" y="212582"/>
                    </a:lnTo>
                    <a:lnTo>
                      <a:pt x="712151" y="223686"/>
                    </a:lnTo>
                    <a:lnTo>
                      <a:pt x="712788" y="234791"/>
                    </a:lnTo>
                    <a:lnTo>
                      <a:pt x="712151" y="246530"/>
                    </a:lnTo>
                    <a:lnTo>
                      <a:pt x="711514" y="257634"/>
                    </a:lnTo>
                    <a:lnTo>
                      <a:pt x="710241" y="268739"/>
                    </a:lnTo>
                    <a:lnTo>
                      <a:pt x="708330" y="279526"/>
                    </a:lnTo>
                    <a:lnTo>
                      <a:pt x="705783" y="290313"/>
                    </a:lnTo>
                    <a:lnTo>
                      <a:pt x="702917" y="300783"/>
                    </a:lnTo>
                    <a:lnTo>
                      <a:pt x="699415" y="310619"/>
                    </a:lnTo>
                    <a:lnTo>
                      <a:pt x="695275" y="320771"/>
                    </a:lnTo>
                    <a:lnTo>
                      <a:pt x="691136" y="330607"/>
                    </a:lnTo>
                    <a:lnTo>
                      <a:pt x="686041" y="340125"/>
                    </a:lnTo>
                    <a:lnTo>
                      <a:pt x="680628" y="349643"/>
                    </a:lnTo>
                    <a:lnTo>
                      <a:pt x="674897" y="358527"/>
                    </a:lnTo>
                    <a:lnTo>
                      <a:pt x="668529" y="367093"/>
                    </a:lnTo>
                    <a:lnTo>
                      <a:pt x="662160" y="375342"/>
                    </a:lnTo>
                    <a:lnTo>
                      <a:pt x="655474" y="383274"/>
                    </a:lnTo>
                    <a:lnTo>
                      <a:pt x="647832" y="390889"/>
                    </a:lnTo>
                    <a:lnTo>
                      <a:pt x="640190" y="398503"/>
                    </a:lnTo>
                    <a:lnTo>
                      <a:pt x="632229" y="405166"/>
                    </a:lnTo>
                    <a:lnTo>
                      <a:pt x="623951" y="411511"/>
                    </a:lnTo>
                    <a:lnTo>
                      <a:pt x="615354" y="417857"/>
                    </a:lnTo>
                    <a:lnTo>
                      <a:pt x="606438" y="423568"/>
                    </a:lnTo>
                    <a:lnTo>
                      <a:pt x="596886" y="428961"/>
                    </a:lnTo>
                    <a:lnTo>
                      <a:pt x="587333" y="434038"/>
                    </a:lnTo>
                    <a:lnTo>
                      <a:pt x="577462" y="438162"/>
                    </a:lnTo>
                    <a:lnTo>
                      <a:pt x="567273" y="442287"/>
                    </a:lnTo>
                    <a:lnTo>
                      <a:pt x="557402" y="445777"/>
                    </a:lnTo>
                    <a:lnTo>
                      <a:pt x="546895" y="448632"/>
                    </a:lnTo>
                    <a:lnTo>
                      <a:pt x="536069" y="451170"/>
                    </a:lnTo>
                    <a:lnTo>
                      <a:pt x="525243" y="453074"/>
                    </a:lnTo>
                    <a:lnTo>
                      <a:pt x="514098" y="454343"/>
                    </a:lnTo>
                    <a:lnTo>
                      <a:pt x="502635" y="455295"/>
                    </a:lnTo>
                    <a:lnTo>
                      <a:pt x="491172" y="455612"/>
                    </a:lnTo>
                    <a:lnTo>
                      <a:pt x="480028" y="455295"/>
                    </a:lnTo>
                    <a:lnTo>
                      <a:pt x="468883" y="454343"/>
                    </a:lnTo>
                    <a:lnTo>
                      <a:pt x="457739" y="453074"/>
                    </a:lnTo>
                    <a:lnTo>
                      <a:pt x="446913" y="451170"/>
                    </a:lnTo>
                    <a:lnTo>
                      <a:pt x="436087" y="448632"/>
                    </a:lnTo>
                    <a:lnTo>
                      <a:pt x="425579" y="445777"/>
                    </a:lnTo>
                    <a:lnTo>
                      <a:pt x="415072" y="442287"/>
                    </a:lnTo>
                    <a:lnTo>
                      <a:pt x="405201" y="438162"/>
                    </a:lnTo>
                    <a:lnTo>
                      <a:pt x="395330" y="434038"/>
                    </a:lnTo>
                    <a:lnTo>
                      <a:pt x="386096" y="428961"/>
                    </a:lnTo>
                    <a:lnTo>
                      <a:pt x="376543" y="423568"/>
                    </a:lnTo>
                    <a:lnTo>
                      <a:pt x="367628" y="417857"/>
                    </a:lnTo>
                    <a:lnTo>
                      <a:pt x="359031" y="411511"/>
                    </a:lnTo>
                    <a:lnTo>
                      <a:pt x="350752" y="405166"/>
                    </a:lnTo>
                    <a:lnTo>
                      <a:pt x="342792" y="398503"/>
                    </a:lnTo>
                    <a:lnTo>
                      <a:pt x="334831" y="390889"/>
                    </a:lnTo>
                    <a:lnTo>
                      <a:pt x="327508" y="383274"/>
                    </a:lnTo>
                    <a:lnTo>
                      <a:pt x="320821" y="375342"/>
                    </a:lnTo>
                    <a:lnTo>
                      <a:pt x="313816" y="367093"/>
                    </a:lnTo>
                    <a:lnTo>
                      <a:pt x="307766" y="358527"/>
                    </a:lnTo>
                    <a:lnTo>
                      <a:pt x="302035" y="349643"/>
                    </a:lnTo>
                    <a:lnTo>
                      <a:pt x="298339" y="343145"/>
                    </a:lnTo>
                    <a:lnTo>
                      <a:pt x="296905" y="344170"/>
                    </a:lnTo>
                    <a:lnTo>
                      <a:pt x="283251" y="353695"/>
                    </a:lnTo>
                    <a:lnTo>
                      <a:pt x="268644" y="364807"/>
                    </a:lnTo>
                    <a:lnTo>
                      <a:pt x="254672" y="376555"/>
                    </a:lnTo>
                    <a:lnTo>
                      <a:pt x="240382" y="389255"/>
                    </a:lnTo>
                    <a:lnTo>
                      <a:pt x="225775" y="402907"/>
                    </a:lnTo>
                    <a:lnTo>
                      <a:pt x="211485" y="417830"/>
                    </a:lnTo>
                    <a:lnTo>
                      <a:pt x="204499" y="425450"/>
                    </a:lnTo>
                    <a:lnTo>
                      <a:pt x="197196" y="433705"/>
                    </a:lnTo>
                    <a:lnTo>
                      <a:pt x="190527" y="441642"/>
                    </a:lnTo>
                    <a:lnTo>
                      <a:pt x="183541" y="450215"/>
                    </a:lnTo>
                    <a:lnTo>
                      <a:pt x="176873" y="458787"/>
                    </a:lnTo>
                    <a:lnTo>
                      <a:pt x="169887" y="467995"/>
                    </a:lnTo>
                    <a:lnTo>
                      <a:pt x="163536" y="477202"/>
                    </a:lnTo>
                    <a:lnTo>
                      <a:pt x="156868" y="486727"/>
                    </a:lnTo>
                    <a:lnTo>
                      <a:pt x="150834" y="496570"/>
                    </a:lnTo>
                    <a:lnTo>
                      <a:pt x="144801" y="507047"/>
                    </a:lnTo>
                    <a:lnTo>
                      <a:pt x="139085" y="517525"/>
                    </a:lnTo>
                    <a:lnTo>
                      <a:pt x="133369" y="527685"/>
                    </a:lnTo>
                    <a:lnTo>
                      <a:pt x="127971" y="539115"/>
                    </a:lnTo>
                    <a:lnTo>
                      <a:pt x="122573" y="550227"/>
                    </a:lnTo>
                    <a:lnTo>
                      <a:pt x="117492" y="561657"/>
                    </a:lnTo>
                    <a:lnTo>
                      <a:pt x="112729" y="573405"/>
                    </a:lnTo>
                    <a:lnTo>
                      <a:pt x="107966" y="585787"/>
                    </a:lnTo>
                    <a:lnTo>
                      <a:pt x="103837" y="597852"/>
                    </a:lnTo>
                    <a:lnTo>
                      <a:pt x="99709" y="610870"/>
                    </a:lnTo>
                    <a:lnTo>
                      <a:pt x="96216" y="623887"/>
                    </a:lnTo>
                    <a:lnTo>
                      <a:pt x="92723" y="637222"/>
                    </a:lnTo>
                    <a:lnTo>
                      <a:pt x="89230" y="650875"/>
                    </a:lnTo>
                    <a:lnTo>
                      <a:pt x="86690" y="664845"/>
                    </a:lnTo>
                    <a:lnTo>
                      <a:pt x="84467" y="679132"/>
                    </a:lnTo>
                    <a:lnTo>
                      <a:pt x="82244" y="693737"/>
                    </a:lnTo>
                    <a:lnTo>
                      <a:pt x="80657" y="708660"/>
                    </a:lnTo>
                    <a:lnTo>
                      <a:pt x="79386" y="723900"/>
                    </a:lnTo>
                    <a:lnTo>
                      <a:pt x="78434" y="739140"/>
                    </a:lnTo>
                    <a:lnTo>
                      <a:pt x="78116" y="751840"/>
                    </a:lnTo>
                    <a:lnTo>
                      <a:pt x="78434" y="764857"/>
                    </a:lnTo>
                    <a:lnTo>
                      <a:pt x="79386" y="777875"/>
                    </a:lnTo>
                    <a:lnTo>
                      <a:pt x="80339" y="790892"/>
                    </a:lnTo>
                    <a:lnTo>
                      <a:pt x="82244" y="804227"/>
                    </a:lnTo>
                    <a:lnTo>
                      <a:pt x="84467" y="817880"/>
                    </a:lnTo>
                    <a:lnTo>
                      <a:pt x="87325" y="832167"/>
                    </a:lnTo>
                    <a:lnTo>
                      <a:pt x="90501" y="846137"/>
                    </a:lnTo>
                    <a:lnTo>
                      <a:pt x="93994" y="860425"/>
                    </a:lnTo>
                    <a:lnTo>
                      <a:pt x="98122" y="874712"/>
                    </a:lnTo>
                    <a:lnTo>
                      <a:pt x="102567" y="889317"/>
                    </a:lnTo>
                    <a:lnTo>
                      <a:pt x="107648" y="903922"/>
                    </a:lnTo>
                    <a:lnTo>
                      <a:pt x="112729" y="918845"/>
                    </a:lnTo>
                    <a:lnTo>
                      <a:pt x="118445" y="933450"/>
                    </a:lnTo>
                    <a:lnTo>
                      <a:pt x="124478" y="948690"/>
                    </a:lnTo>
                    <a:lnTo>
                      <a:pt x="131146" y="963612"/>
                    </a:lnTo>
                    <a:lnTo>
                      <a:pt x="137815" y="979170"/>
                    </a:lnTo>
                    <a:lnTo>
                      <a:pt x="145118" y="994092"/>
                    </a:lnTo>
                    <a:lnTo>
                      <a:pt x="152739" y="1009650"/>
                    </a:lnTo>
                    <a:lnTo>
                      <a:pt x="160678" y="1025207"/>
                    </a:lnTo>
                    <a:lnTo>
                      <a:pt x="168934" y="1040447"/>
                    </a:lnTo>
                    <a:lnTo>
                      <a:pt x="177190" y="1056005"/>
                    </a:lnTo>
                    <a:lnTo>
                      <a:pt x="186082" y="1071562"/>
                    </a:lnTo>
                    <a:lnTo>
                      <a:pt x="194973" y="1087120"/>
                    </a:lnTo>
                    <a:lnTo>
                      <a:pt x="204499" y="1102677"/>
                    </a:lnTo>
                    <a:lnTo>
                      <a:pt x="213708" y="1118235"/>
                    </a:lnTo>
                    <a:lnTo>
                      <a:pt x="233396" y="1149032"/>
                    </a:lnTo>
                    <a:lnTo>
                      <a:pt x="254354" y="1180147"/>
                    </a:lnTo>
                    <a:lnTo>
                      <a:pt x="275947" y="1210945"/>
                    </a:lnTo>
                    <a:lnTo>
                      <a:pt x="279123" y="1209992"/>
                    </a:lnTo>
                    <a:lnTo>
                      <a:pt x="282616" y="1209357"/>
                    </a:lnTo>
                    <a:lnTo>
                      <a:pt x="286109" y="1208405"/>
                    </a:lnTo>
                    <a:lnTo>
                      <a:pt x="289602" y="1208405"/>
                    </a:lnTo>
                    <a:lnTo>
                      <a:pt x="1358778" y="1208405"/>
                    </a:lnTo>
                    <a:lnTo>
                      <a:pt x="1379418" y="1181100"/>
                    </a:lnTo>
                    <a:lnTo>
                      <a:pt x="1399106" y="1153477"/>
                    </a:lnTo>
                    <a:lnTo>
                      <a:pt x="1418159" y="1125855"/>
                    </a:lnTo>
                    <a:lnTo>
                      <a:pt x="1436259" y="1098232"/>
                    </a:lnTo>
                    <a:lnTo>
                      <a:pt x="1444833" y="1084580"/>
                    </a:lnTo>
                    <a:lnTo>
                      <a:pt x="1453089" y="1070292"/>
                    </a:lnTo>
                    <a:lnTo>
                      <a:pt x="1461345" y="1056640"/>
                    </a:lnTo>
                    <a:lnTo>
                      <a:pt x="1469284" y="1042670"/>
                    </a:lnTo>
                    <a:lnTo>
                      <a:pt x="1476905" y="1029017"/>
                    </a:lnTo>
                    <a:lnTo>
                      <a:pt x="1483891" y="1015365"/>
                    </a:lnTo>
                    <a:lnTo>
                      <a:pt x="1490877" y="1001395"/>
                    </a:lnTo>
                    <a:lnTo>
                      <a:pt x="1497228" y="987742"/>
                    </a:lnTo>
                    <a:lnTo>
                      <a:pt x="1503261" y="974407"/>
                    </a:lnTo>
                    <a:lnTo>
                      <a:pt x="1509612" y="960755"/>
                    </a:lnTo>
                    <a:lnTo>
                      <a:pt x="1515010" y="947102"/>
                    </a:lnTo>
                    <a:lnTo>
                      <a:pt x="1520091" y="933767"/>
                    </a:lnTo>
                    <a:lnTo>
                      <a:pt x="1524537" y="920432"/>
                    </a:lnTo>
                    <a:lnTo>
                      <a:pt x="1528982" y="907097"/>
                    </a:lnTo>
                    <a:lnTo>
                      <a:pt x="1533110" y="893762"/>
                    </a:lnTo>
                    <a:lnTo>
                      <a:pt x="1536604" y="881062"/>
                    </a:lnTo>
                    <a:lnTo>
                      <a:pt x="1539779" y="868045"/>
                    </a:lnTo>
                    <a:lnTo>
                      <a:pt x="1542637" y="855027"/>
                    </a:lnTo>
                    <a:lnTo>
                      <a:pt x="1544860" y="842327"/>
                    </a:lnTo>
                    <a:lnTo>
                      <a:pt x="1546447" y="829945"/>
                    </a:lnTo>
                    <a:lnTo>
                      <a:pt x="1548035" y="817245"/>
                    </a:lnTo>
                    <a:lnTo>
                      <a:pt x="1548670" y="805180"/>
                    </a:lnTo>
                    <a:lnTo>
                      <a:pt x="1549305" y="792797"/>
                    </a:lnTo>
                    <a:lnTo>
                      <a:pt x="1548988" y="781050"/>
                    </a:lnTo>
                    <a:lnTo>
                      <a:pt x="1548670" y="765175"/>
                    </a:lnTo>
                    <a:lnTo>
                      <a:pt x="1547718" y="749935"/>
                    </a:lnTo>
                    <a:lnTo>
                      <a:pt x="1546130" y="735012"/>
                    </a:lnTo>
                    <a:lnTo>
                      <a:pt x="1544542" y="719772"/>
                    </a:lnTo>
                    <a:lnTo>
                      <a:pt x="1542319" y="705485"/>
                    </a:lnTo>
                    <a:lnTo>
                      <a:pt x="1539779" y="691197"/>
                    </a:lnTo>
                    <a:lnTo>
                      <a:pt x="1537238" y="676592"/>
                    </a:lnTo>
                    <a:lnTo>
                      <a:pt x="1534063" y="662940"/>
                    </a:lnTo>
                    <a:lnTo>
                      <a:pt x="1530252" y="649287"/>
                    </a:lnTo>
                    <a:lnTo>
                      <a:pt x="1526760" y="635952"/>
                    </a:lnTo>
                    <a:lnTo>
                      <a:pt x="1522949" y="623252"/>
                    </a:lnTo>
                    <a:lnTo>
                      <a:pt x="1518503" y="610235"/>
                    </a:lnTo>
                    <a:lnTo>
                      <a:pt x="1513740" y="597535"/>
                    </a:lnTo>
                    <a:lnTo>
                      <a:pt x="1508660" y="585470"/>
                    </a:lnTo>
                    <a:lnTo>
                      <a:pt x="1503896" y="573087"/>
                    </a:lnTo>
                    <a:lnTo>
                      <a:pt x="1498498" y="561340"/>
                    </a:lnTo>
                    <a:lnTo>
                      <a:pt x="1492465" y="549910"/>
                    </a:lnTo>
                    <a:lnTo>
                      <a:pt x="1486749" y="538162"/>
                    </a:lnTo>
                    <a:lnTo>
                      <a:pt x="1480715" y="527050"/>
                    </a:lnTo>
                    <a:lnTo>
                      <a:pt x="1474682" y="516255"/>
                    </a:lnTo>
                    <a:lnTo>
                      <a:pt x="1468014" y="505460"/>
                    </a:lnTo>
                    <a:lnTo>
                      <a:pt x="1461663" y="494982"/>
                    </a:lnTo>
                    <a:lnTo>
                      <a:pt x="1454994" y="485140"/>
                    </a:lnTo>
                    <a:lnTo>
                      <a:pt x="1447691" y="475297"/>
                    </a:lnTo>
                    <a:lnTo>
                      <a:pt x="1440705" y="465772"/>
                    </a:lnTo>
                    <a:lnTo>
                      <a:pt x="1433401" y="455930"/>
                    </a:lnTo>
                    <a:lnTo>
                      <a:pt x="1426098" y="447040"/>
                    </a:lnTo>
                    <a:lnTo>
                      <a:pt x="1418476" y="437832"/>
                    </a:lnTo>
                    <a:lnTo>
                      <a:pt x="1410855" y="428942"/>
                    </a:lnTo>
                    <a:lnTo>
                      <a:pt x="1402917" y="420370"/>
                    </a:lnTo>
                    <a:lnTo>
                      <a:pt x="1395296" y="412115"/>
                    </a:lnTo>
                    <a:lnTo>
                      <a:pt x="1387357" y="404177"/>
                    </a:lnTo>
                    <a:lnTo>
                      <a:pt x="1371480" y="388302"/>
                    </a:lnTo>
                    <a:lnTo>
                      <a:pt x="1355285" y="374015"/>
                    </a:lnTo>
                    <a:lnTo>
                      <a:pt x="1338772" y="360045"/>
                    </a:lnTo>
                    <a:lnTo>
                      <a:pt x="1322260" y="347027"/>
                    </a:lnTo>
                    <a:lnTo>
                      <a:pt x="1306065" y="334962"/>
                    </a:lnTo>
                    <a:lnTo>
                      <a:pt x="1289870" y="323850"/>
                    </a:lnTo>
                    <a:lnTo>
                      <a:pt x="1273676" y="313372"/>
                    </a:lnTo>
                    <a:lnTo>
                      <a:pt x="1262693" y="306783"/>
                    </a:lnTo>
                    <a:lnTo>
                      <a:pt x="1262392" y="307587"/>
                    </a:lnTo>
                    <a:lnTo>
                      <a:pt x="1257633" y="317458"/>
                    </a:lnTo>
                    <a:lnTo>
                      <a:pt x="1252874" y="327011"/>
                    </a:lnTo>
                    <a:lnTo>
                      <a:pt x="1247481" y="336563"/>
                    </a:lnTo>
                    <a:lnTo>
                      <a:pt x="1241770" y="345160"/>
                    </a:lnTo>
                    <a:lnTo>
                      <a:pt x="1235742" y="353757"/>
                    </a:lnTo>
                    <a:lnTo>
                      <a:pt x="1229079" y="362354"/>
                    </a:lnTo>
                    <a:lnTo>
                      <a:pt x="1222416" y="370315"/>
                    </a:lnTo>
                    <a:lnTo>
                      <a:pt x="1214802" y="377957"/>
                    </a:lnTo>
                    <a:lnTo>
                      <a:pt x="1207187" y="385599"/>
                    </a:lnTo>
                    <a:lnTo>
                      <a:pt x="1199255" y="392285"/>
                    </a:lnTo>
                    <a:lnTo>
                      <a:pt x="1190689" y="398972"/>
                    </a:lnTo>
                    <a:lnTo>
                      <a:pt x="1182123" y="405022"/>
                    </a:lnTo>
                    <a:lnTo>
                      <a:pt x="1173239" y="410753"/>
                    </a:lnTo>
                    <a:lnTo>
                      <a:pt x="1164038" y="416166"/>
                    </a:lnTo>
                    <a:lnTo>
                      <a:pt x="1154520" y="421261"/>
                    </a:lnTo>
                    <a:lnTo>
                      <a:pt x="1144684" y="425719"/>
                    </a:lnTo>
                    <a:lnTo>
                      <a:pt x="1134849" y="429540"/>
                    </a:lnTo>
                    <a:lnTo>
                      <a:pt x="1124696" y="432724"/>
                    </a:lnTo>
                    <a:lnTo>
                      <a:pt x="1114226" y="435908"/>
                    </a:lnTo>
                    <a:lnTo>
                      <a:pt x="1103439" y="438455"/>
                    </a:lnTo>
                    <a:lnTo>
                      <a:pt x="1092652" y="440366"/>
                    </a:lnTo>
                    <a:lnTo>
                      <a:pt x="1081547" y="441639"/>
                    </a:lnTo>
                    <a:lnTo>
                      <a:pt x="1070443" y="442595"/>
                    </a:lnTo>
                    <a:lnTo>
                      <a:pt x="1059021" y="442913"/>
                    </a:lnTo>
                    <a:lnTo>
                      <a:pt x="1047917" y="442595"/>
                    </a:lnTo>
                    <a:lnTo>
                      <a:pt x="1036178" y="441639"/>
                    </a:lnTo>
                    <a:lnTo>
                      <a:pt x="1025390" y="440366"/>
                    </a:lnTo>
                    <a:lnTo>
                      <a:pt x="1014286" y="438455"/>
                    </a:lnTo>
                    <a:lnTo>
                      <a:pt x="1003816" y="435908"/>
                    </a:lnTo>
                    <a:lnTo>
                      <a:pt x="993663" y="432724"/>
                    </a:lnTo>
                    <a:lnTo>
                      <a:pt x="983193" y="429540"/>
                    </a:lnTo>
                    <a:lnTo>
                      <a:pt x="973040" y="425719"/>
                    </a:lnTo>
                    <a:lnTo>
                      <a:pt x="963205" y="421261"/>
                    </a:lnTo>
                    <a:lnTo>
                      <a:pt x="954004" y="416166"/>
                    </a:lnTo>
                    <a:lnTo>
                      <a:pt x="944486" y="410753"/>
                    </a:lnTo>
                    <a:lnTo>
                      <a:pt x="935602" y="405022"/>
                    </a:lnTo>
                    <a:lnTo>
                      <a:pt x="927036" y="398972"/>
                    </a:lnTo>
                    <a:lnTo>
                      <a:pt x="918787" y="392285"/>
                    </a:lnTo>
                    <a:lnTo>
                      <a:pt x="910538" y="385599"/>
                    </a:lnTo>
                    <a:lnTo>
                      <a:pt x="902923" y="377957"/>
                    </a:lnTo>
                    <a:lnTo>
                      <a:pt x="895626" y="370315"/>
                    </a:lnTo>
                    <a:lnTo>
                      <a:pt x="888646" y="362354"/>
                    </a:lnTo>
                    <a:lnTo>
                      <a:pt x="881984" y="353757"/>
                    </a:lnTo>
                    <a:lnTo>
                      <a:pt x="875955" y="345160"/>
                    </a:lnTo>
                    <a:lnTo>
                      <a:pt x="870244" y="336563"/>
                    </a:lnTo>
                    <a:lnTo>
                      <a:pt x="864851" y="327011"/>
                    </a:lnTo>
                    <a:lnTo>
                      <a:pt x="860092" y="317458"/>
                    </a:lnTo>
                    <a:lnTo>
                      <a:pt x="855650" y="307587"/>
                    </a:lnTo>
                    <a:lnTo>
                      <a:pt x="851843" y="297398"/>
                    </a:lnTo>
                    <a:lnTo>
                      <a:pt x="848353" y="287527"/>
                    </a:lnTo>
                    <a:lnTo>
                      <a:pt x="845497" y="277020"/>
                    </a:lnTo>
                    <a:lnTo>
                      <a:pt x="842959" y="266194"/>
                    </a:lnTo>
                    <a:lnTo>
                      <a:pt x="840738" y="255367"/>
                    </a:lnTo>
                    <a:lnTo>
                      <a:pt x="839469" y="244223"/>
                    </a:lnTo>
                    <a:lnTo>
                      <a:pt x="838517" y="233079"/>
                    </a:lnTo>
                    <a:lnTo>
                      <a:pt x="838200" y="221616"/>
                    </a:lnTo>
                    <a:lnTo>
                      <a:pt x="838517" y="210153"/>
                    </a:lnTo>
                    <a:lnTo>
                      <a:pt x="839469" y="198690"/>
                    </a:lnTo>
                    <a:lnTo>
                      <a:pt x="840738" y="187864"/>
                    </a:lnTo>
                    <a:lnTo>
                      <a:pt x="842959" y="176719"/>
                    </a:lnTo>
                    <a:lnTo>
                      <a:pt x="845497" y="166212"/>
                    </a:lnTo>
                    <a:lnTo>
                      <a:pt x="848353" y="155704"/>
                    </a:lnTo>
                    <a:lnTo>
                      <a:pt x="851843" y="145515"/>
                    </a:lnTo>
                    <a:lnTo>
                      <a:pt x="855650" y="135326"/>
                    </a:lnTo>
                    <a:lnTo>
                      <a:pt x="860092" y="125455"/>
                    </a:lnTo>
                    <a:lnTo>
                      <a:pt x="864851" y="116221"/>
                    </a:lnTo>
                    <a:lnTo>
                      <a:pt x="870244" y="106668"/>
                    </a:lnTo>
                    <a:lnTo>
                      <a:pt x="875955" y="97753"/>
                    </a:lnTo>
                    <a:lnTo>
                      <a:pt x="881984" y="89156"/>
                    </a:lnTo>
                    <a:lnTo>
                      <a:pt x="888646" y="80877"/>
                    </a:lnTo>
                    <a:lnTo>
                      <a:pt x="895626" y="72598"/>
                    </a:lnTo>
                    <a:lnTo>
                      <a:pt x="902923" y="64956"/>
                    </a:lnTo>
                    <a:lnTo>
                      <a:pt x="910538" y="57633"/>
                    </a:lnTo>
                    <a:lnTo>
                      <a:pt x="918787" y="50946"/>
                    </a:lnTo>
                    <a:lnTo>
                      <a:pt x="927036" y="43941"/>
                    </a:lnTo>
                    <a:lnTo>
                      <a:pt x="935602" y="37891"/>
                    </a:lnTo>
                    <a:lnTo>
                      <a:pt x="944486" y="32160"/>
                    </a:lnTo>
                    <a:lnTo>
                      <a:pt x="954004" y="26747"/>
                    </a:lnTo>
                    <a:lnTo>
                      <a:pt x="963205" y="21970"/>
                    </a:lnTo>
                    <a:lnTo>
                      <a:pt x="973040" y="17831"/>
                    </a:lnTo>
                    <a:lnTo>
                      <a:pt x="983193" y="13692"/>
                    </a:lnTo>
                    <a:lnTo>
                      <a:pt x="993663" y="10189"/>
                    </a:lnTo>
                    <a:lnTo>
                      <a:pt x="1003816" y="7323"/>
                    </a:lnTo>
                    <a:lnTo>
                      <a:pt x="1014286" y="4776"/>
                    </a:lnTo>
                    <a:lnTo>
                      <a:pt x="1025390" y="2547"/>
                    </a:lnTo>
                    <a:lnTo>
                      <a:pt x="1036178" y="1274"/>
                    </a:lnTo>
                    <a:lnTo>
                      <a:pt x="1047917" y="318"/>
                    </a:lnTo>
                    <a:lnTo>
                      <a:pt x="10590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9" name="组合 218"/>
            <p:cNvGrpSpPr/>
            <p:nvPr userDrawn="1"/>
          </p:nvGrpSpPr>
          <p:grpSpPr>
            <a:xfrm>
              <a:off x="10200216" y="1661420"/>
              <a:ext cx="397018" cy="397019"/>
              <a:chOff x="3211798" y="2284092"/>
              <a:chExt cx="1164617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20" name="椭圆 219"/>
              <p:cNvSpPr/>
              <p:nvPr/>
            </p:nvSpPr>
            <p:spPr>
              <a:xfrm>
                <a:off x="3211798" y="2284092"/>
                <a:ext cx="1164617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1" name="KSO_Shape"/>
              <p:cNvSpPr/>
              <p:nvPr/>
            </p:nvSpPr>
            <p:spPr bwMode="auto">
              <a:xfrm>
                <a:off x="3583891" y="2632626"/>
                <a:ext cx="395692" cy="499821"/>
              </a:xfrm>
              <a:custGeom>
                <a:avLst/>
                <a:gdLst>
                  <a:gd name="T0" fmla="*/ 409258 w 1908175"/>
                  <a:gd name="T1" fmla="*/ 1596961 h 2408238"/>
                  <a:gd name="T2" fmla="*/ 401003 w 1908175"/>
                  <a:gd name="T3" fmla="*/ 1624631 h 2408238"/>
                  <a:gd name="T4" fmla="*/ 401003 w 1908175"/>
                  <a:gd name="T5" fmla="*/ 1652937 h 2408238"/>
                  <a:gd name="T6" fmla="*/ 409258 w 1908175"/>
                  <a:gd name="T7" fmla="*/ 1679971 h 2408238"/>
                  <a:gd name="T8" fmla="*/ 425133 w 1908175"/>
                  <a:gd name="T9" fmla="*/ 1704142 h 2408238"/>
                  <a:gd name="T10" fmla="*/ 554990 w 1908175"/>
                  <a:gd name="T11" fmla="*/ 1802737 h 2408238"/>
                  <a:gd name="T12" fmla="*/ 581660 w 1908175"/>
                  <a:gd name="T13" fmla="*/ 1815459 h 2408238"/>
                  <a:gd name="T14" fmla="*/ 609600 w 1908175"/>
                  <a:gd name="T15" fmla="*/ 1819275 h 2408238"/>
                  <a:gd name="T16" fmla="*/ 637540 w 1908175"/>
                  <a:gd name="T17" fmla="*/ 1815459 h 2408238"/>
                  <a:gd name="T18" fmla="*/ 663575 w 1908175"/>
                  <a:gd name="T19" fmla="*/ 1803055 h 2408238"/>
                  <a:gd name="T20" fmla="*/ 685483 w 1908175"/>
                  <a:gd name="T21" fmla="*/ 1783336 h 2408238"/>
                  <a:gd name="T22" fmla="*/ 915988 w 1908175"/>
                  <a:gd name="T23" fmla="*/ 1192088 h 2408238"/>
                  <a:gd name="T24" fmla="*/ 1603504 w 1908175"/>
                  <a:gd name="T25" fmla="*/ 317 h 2408238"/>
                  <a:gd name="T26" fmla="*/ 1642621 w 1908175"/>
                  <a:gd name="T27" fmla="*/ 16177 h 2408238"/>
                  <a:gd name="T28" fmla="*/ 1902769 w 1908175"/>
                  <a:gd name="T29" fmla="*/ 238854 h 2408238"/>
                  <a:gd name="T30" fmla="*/ 1907221 w 1908175"/>
                  <a:gd name="T31" fmla="*/ 279456 h 2408238"/>
                  <a:gd name="T32" fmla="*/ 1887503 w 1908175"/>
                  <a:gd name="T33" fmla="*/ 316886 h 2408238"/>
                  <a:gd name="T34" fmla="*/ 1850612 w 1908175"/>
                  <a:gd name="T35" fmla="*/ 336552 h 2408238"/>
                  <a:gd name="T36" fmla="*/ 1809586 w 1908175"/>
                  <a:gd name="T37" fmla="*/ 332746 h 2408238"/>
                  <a:gd name="T38" fmla="*/ 1514715 w 1908175"/>
                  <a:gd name="T39" fmla="*/ 544883 h 2408238"/>
                  <a:gd name="T40" fmla="*/ 1542348 w 1908175"/>
                  <a:gd name="T41" fmla="*/ 572827 h 2408238"/>
                  <a:gd name="T42" fmla="*/ 1559817 w 1908175"/>
                  <a:gd name="T43" fmla="*/ 606169 h 2408238"/>
                  <a:gd name="T44" fmla="*/ 1567122 w 1908175"/>
                  <a:gd name="T45" fmla="*/ 642687 h 2408238"/>
                  <a:gd name="T46" fmla="*/ 1563311 w 1908175"/>
                  <a:gd name="T47" fmla="*/ 680157 h 2408238"/>
                  <a:gd name="T48" fmla="*/ 1549018 w 1908175"/>
                  <a:gd name="T49" fmla="*/ 715722 h 2408238"/>
                  <a:gd name="T50" fmla="*/ 708286 w 1908175"/>
                  <a:gd name="T51" fmla="*/ 1844913 h 2408238"/>
                  <a:gd name="T52" fmla="*/ 677477 w 1908175"/>
                  <a:gd name="T53" fmla="*/ 1867776 h 2408238"/>
                  <a:gd name="T54" fmla="*/ 642222 w 1908175"/>
                  <a:gd name="T55" fmla="*/ 1879843 h 2408238"/>
                  <a:gd name="T56" fmla="*/ 605060 w 1908175"/>
                  <a:gd name="T57" fmla="*/ 1882066 h 2408238"/>
                  <a:gd name="T58" fmla="*/ 568217 w 1908175"/>
                  <a:gd name="T59" fmla="*/ 1873174 h 2408238"/>
                  <a:gd name="T60" fmla="*/ 481825 w 1908175"/>
                  <a:gd name="T61" fmla="*/ 1814111 h 2408238"/>
                  <a:gd name="T62" fmla="*/ 45102 w 1908175"/>
                  <a:gd name="T63" fmla="*/ 2399982 h 2408238"/>
                  <a:gd name="T64" fmla="*/ 32079 w 1908175"/>
                  <a:gd name="T65" fmla="*/ 2407603 h 2408238"/>
                  <a:gd name="T66" fmla="*/ 17469 w 1908175"/>
                  <a:gd name="T67" fmla="*/ 2406650 h 2408238"/>
                  <a:gd name="T68" fmla="*/ 4764 w 1908175"/>
                  <a:gd name="T69" fmla="*/ 2397124 h 2408238"/>
                  <a:gd name="T70" fmla="*/ 0 w 1908175"/>
                  <a:gd name="T71" fmla="*/ 2379659 h 2408238"/>
                  <a:gd name="T72" fmla="*/ 435770 w 1908175"/>
                  <a:gd name="T73" fmla="*/ 1796328 h 2408238"/>
                  <a:gd name="T74" fmla="*/ 388763 w 1908175"/>
                  <a:gd name="T75" fmla="*/ 1744569 h 2408238"/>
                  <a:gd name="T76" fmla="*/ 362719 w 1908175"/>
                  <a:gd name="T77" fmla="*/ 1715989 h 2408238"/>
                  <a:gd name="T78" fmla="*/ 346838 w 1908175"/>
                  <a:gd name="T79" fmla="*/ 1681695 h 2408238"/>
                  <a:gd name="T80" fmla="*/ 341438 w 1908175"/>
                  <a:gd name="T81" fmla="*/ 1644542 h 2408238"/>
                  <a:gd name="T82" fmla="*/ 346838 w 1908175"/>
                  <a:gd name="T83" fmla="*/ 1607707 h 2408238"/>
                  <a:gd name="T84" fmla="*/ 363036 w 1908175"/>
                  <a:gd name="T85" fmla="*/ 1572459 h 2408238"/>
                  <a:gd name="T86" fmla="*/ 1205039 w 1908175"/>
                  <a:gd name="T87" fmla="*/ 444538 h 2408238"/>
                  <a:gd name="T88" fmla="*/ 1236800 w 1908175"/>
                  <a:gd name="T89" fmla="*/ 423263 h 2408238"/>
                  <a:gd name="T90" fmla="*/ 1272374 w 1908175"/>
                  <a:gd name="T91" fmla="*/ 412784 h 2408238"/>
                  <a:gd name="T92" fmla="*/ 1309852 w 1908175"/>
                  <a:gd name="T93" fmla="*/ 412466 h 2408238"/>
                  <a:gd name="T94" fmla="*/ 1346378 w 1908175"/>
                  <a:gd name="T95" fmla="*/ 423263 h 2408238"/>
                  <a:gd name="T96" fmla="*/ 1396879 w 1908175"/>
                  <a:gd name="T97" fmla="*/ 456287 h 2408238"/>
                  <a:gd name="T98" fmla="*/ 1533856 w 1908175"/>
                  <a:gd name="T99" fmla="*/ 105629 h 2408238"/>
                  <a:gd name="T100" fmla="*/ 1525905 w 1908175"/>
                  <a:gd name="T101" fmla="*/ 65344 h 2408238"/>
                  <a:gd name="T102" fmla="*/ 1541806 w 1908175"/>
                  <a:gd name="T103" fmla="*/ 26645 h 2408238"/>
                  <a:gd name="T104" fmla="*/ 1576153 w 1908175"/>
                  <a:gd name="T105" fmla="*/ 3172 h 2408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8175" h="2408238">
                    <a:moveTo>
                      <a:pt x="790575" y="1079500"/>
                    </a:moveTo>
                    <a:lnTo>
                      <a:pt x="419418" y="1579468"/>
                    </a:lnTo>
                    <a:lnTo>
                      <a:pt x="416560" y="1583921"/>
                    </a:lnTo>
                    <a:lnTo>
                      <a:pt x="414020" y="1587738"/>
                    </a:lnTo>
                    <a:lnTo>
                      <a:pt x="411480" y="1592190"/>
                    </a:lnTo>
                    <a:lnTo>
                      <a:pt x="409258" y="1596961"/>
                    </a:lnTo>
                    <a:lnTo>
                      <a:pt x="407035" y="1601096"/>
                    </a:lnTo>
                    <a:lnTo>
                      <a:pt x="405765" y="1605866"/>
                    </a:lnTo>
                    <a:lnTo>
                      <a:pt x="404178" y="1610637"/>
                    </a:lnTo>
                    <a:lnTo>
                      <a:pt x="402908" y="1615090"/>
                    </a:lnTo>
                    <a:lnTo>
                      <a:pt x="401638" y="1619860"/>
                    </a:lnTo>
                    <a:lnTo>
                      <a:pt x="401003" y="1624631"/>
                    </a:lnTo>
                    <a:lnTo>
                      <a:pt x="400685" y="1629084"/>
                    </a:lnTo>
                    <a:lnTo>
                      <a:pt x="400368" y="1633854"/>
                    </a:lnTo>
                    <a:lnTo>
                      <a:pt x="400050" y="1638625"/>
                    </a:lnTo>
                    <a:lnTo>
                      <a:pt x="400368" y="1643396"/>
                    </a:lnTo>
                    <a:lnTo>
                      <a:pt x="400685" y="1648166"/>
                    </a:lnTo>
                    <a:lnTo>
                      <a:pt x="401003" y="1652937"/>
                    </a:lnTo>
                    <a:lnTo>
                      <a:pt x="401955" y="1657708"/>
                    </a:lnTo>
                    <a:lnTo>
                      <a:pt x="402908" y="1662160"/>
                    </a:lnTo>
                    <a:lnTo>
                      <a:pt x="404178" y="1666613"/>
                    </a:lnTo>
                    <a:lnTo>
                      <a:pt x="405765" y="1671384"/>
                    </a:lnTo>
                    <a:lnTo>
                      <a:pt x="407353" y="1675836"/>
                    </a:lnTo>
                    <a:lnTo>
                      <a:pt x="409258" y="1679971"/>
                    </a:lnTo>
                    <a:lnTo>
                      <a:pt x="411480" y="1684424"/>
                    </a:lnTo>
                    <a:lnTo>
                      <a:pt x="413703" y="1688558"/>
                    </a:lnTo>
                    <a:lnTo>
                      <a:pt x="416243" y="1692693"/>
                    </a:lnTo>
                    <a:lnTo>
                      <a:pt x="419100" y="1696509"/>
                    </a:lnTo>
                    <a:lnTo>
                      <a:pt x="421958" y="1700644"/>
                    </a:lnTo>
                    <a:lnTo>
                      <a:pt x="425133" y="1704142"/>
                    </a:lnTo>
                    <a:lnTo>
                      <a:pt x="428625" y="1707641"/>
                    </a:lnTo>
                    <a:lnTo>
                      <a:pt x="432435" y="1711457"/>
                    </a:lnTo>
                    <a:lnTo>
                      <a:pt x="435928" y="1714638"/>
                    </a:lnTo>
                    <a:lnTo>
                      <a:pt x="439738" y="1717818"/>
                    </a:lnTo>
                    <a:lnTo>
                      <a:pt x="550545" y="1799874"/>
                    </a:lnTo>
                    <a:lnTo>
                      <a:pt x="554990" y="1802737"/>
                    </a:lnTo>
                    <a:lnTo>
                      <a:pt x="558800" y="1805599"/>
                    </a:lnTo>
                    <a:lnTo>
                      <a:pt x="563245" y="1807825"/>
                    </a:lnTo>
                    <a:lnTo>
                      <a:pt x="568008" y="1810370"/>
                    </a:lnTo>
                    <a:lnTo>
                      <a:pt x="572135" y="1812278"/>
                    </a:lnTo>
                    <a:lnTo>
                      <a:pt x="576898" y="1813868"/>
                    </a:lnTo>
                    <a:lnTo>
                      <a:pt x="581660" y="1815459"/>
                    </a:lnTo>
                    <a:lnTo>
                      <a:pt x="586105" y="1816413"/>
                    </a:lnTo>
                    <a:lnTo>
                      <a:pt x="590868" y="1817685"/>
                    </a:lnTo>
                    <a:lnTo>
                      <a:pt x="595630" y="1818321"/>
                    </a:lnTo>
                    <a:lnTo>
                      <a:pt x="600075" y="1818957"/>
                    </a:lnTo>
                    <a:lnTo>
                      <a:pt x="604838" y="1819275"/>
                    </a:lnTo>
                    <a:lnTo>
                      <a:pt x="609600" y="1819275"/>
                    </a:lnTo>
                    <a:lnTo>
                      <a:pt x="614363" y="1819275"/>
                    </a:lnTo>
                    <a:lnTo>
                      <a:pt x="619125" y="1818957"/>
                    </a:lnTo>
                    <a:lnTo>
                      <a:pt x="623888" y="1818321"/>
                    </a:lnTo>
                    <a:lnTo>
                      <a:pt x="628650" y="1817685"/>
                    </a:lnTo>
                    <a:lnTo>
                      <a:pt x="633095" y="1816413"/>
                    </a:lnTo>
                    <a:lnTo>
                      <a:pt x="637540" y="1815459"/>
                    </a:lnTo>
                    <a:lnTo>
                      <a:pt x="642303" y="1813550"/>
                    </a:lnTo>
                    <a:lnTo>
                      <a:pt x="646748" y="1812278"/>
                    </a:lnTo>
                    <a:lnTo>
                      <a:pt x="650875" y="1810052"/>
                    </a:lnTo>
                    <a:lnTo>
                      <a:pt x="655320" y="1808143"/>
                    </a:lnTo>
                    <a:lnTo>
                      <a:pt x="659448" y="1805599"/>
                    </a:lnTo>
                    <a:lnTo>
                      <a:pt x="663575" y="1803055"/>
                    </a:lnTo>
                    <a:lnTo>
                      <a:pt x="667385" y="1800192"/>
                    </a:lnTo>
                    <a:lnTo>
                      <a:pt x="671513" y="1797330"/>
                    </a:lnTo>
                    <a:lnTo>
                      <a:pt x="675005" y="1794149"/>
                    </a:lnTo>
                    <a:lnTo>
                      <a:pt x="678498" y="1790969"/>
                    </a:lnTo>
                    <a:lnTo>
                      <a:pt x="682308" y="1787470"/>
                    </a:lnTo>
                    <a:lnTo>
                      <a:pt x="685483" y="1783336"/>
                    </a:lnTo>
                    <a:lnTo>
                      <a:pt x="688658" y="1779519"/>
                    </a:lnTo>
                    <a:lnTo>
                      <a:pt x="1036638" y="1310401"/>
                    </a:lnTo>
                    <a:lnTo>
                      <a:pt x="1006793" y="1280505"/>
                    </a:lnTo>
                    <a:lnTo>
                      <a:pt x="976630" y="1250609"/>
                    </a:lnTo>
                    <a:lnTo>
                      <a:pt x="946468" y="1221031"/>
                    </a:lnTo>
                    <a:lnTo>
                      <a:pt x="915988" y="1192088"/>
                    </a:lnTo>
                    <a:lnTo>
                      <a:pt x="885508" y="1163146"/>
                    </a:lnTo>
                    <a:lnTo>
                      <a:pt x="854075" y="1135158"/>
                    </a:lnTo>
                    <a:lnTo>
                      <a:pt x="822325" y="1106852"/>
                    </a:lnTo>
                    <a:lnTo>
                      <a:pt x="790575" y="1079500"/>
                    </a:lnTo>
                    <a:close/>
                    <a:moveTo>
                      <a:pt x="1596825" y="0"/>
                    </a:moveTo>
                    <a:lnTo>
                      <a:pt x="1603504" y="317"/>
                    </a:lnTo>
                    <a:lnTo>
                      <a:pt x="1610501" y="1586"/>
                    </a:lnTo>
                    <a:lnTo>
                      <a:pt x="1617179" y="2855"/>
                    </a:lnTo>
                    <a:lnTo>
                      <a:pt x="1624176" y="5392"/>
                    </a:lnTo>
                    <a:lnTo>
                      <a:pt x="1630536" y="8247"/>
                    </a:lnTo>
                    <a:lnTo>
                      <a:pt x="1636897" y="11737"/>
                    </a:lnTo>
                    <a:lnTo>
                      <a:pt x="1642621" y="16177"/>
                    </a:lnTo>
                    <a:lnTo>
                      <a:pt x="1882097" y="210623"/>
                    </a:lnTo>
                    <a:lnTo>
                      <a:pt x="1887503" y="215698"/>
                    </a:lnTo>
                    <a:lnTo>
                      <a:pt x="1891956" y="221090"/>
                    </a:lnTo>
                    <a:lnTo>
                      <a:pt x="1896408" y="226800"/>
                    </a:lnTo>
                    <a:lnTo>
                      <a:pt x="1899906" y="232510"/>
                    </a:lnTo>
                    <a:lnTo>
                      <a:pt x="1902769" y="238854"/>
                    </a:lnTo>
                    <a:lnTo>
                      <a:pt x="1905313" y="245515"/>
                    </a:lnTo>
                    <a:lnTo>
                      <a:pt x="1906903" y="252176"/>
                    </a:lnTo>
                    <a:lnTo>
                      <a:pt x="1907857" y="259155"/>
                    </a:lnTo>
                    <a:lnTo>
                      <a:pt x="1908175" y="265816"/>
                    </a:lnTo>
                    <a:lnTo>
                      <a:pt x="1908175" y="272794"/>
                    </a:lnTo>
                    <a:lnTo>
                      <a:pt x="1907221" y="279456"/>
                    </a:lnTo>
                    <a:lnTo>
                      <a:pt x="1905313" y="286434"/>
                    </a:lnTo>
                    <a:lnTo>
                      <a:pt x="1903405" y="292778"/>
                    </a:lnTo>
                    <a:lnTo>
                      <a:pt x="1900542" y="299122"/>
                    </a:lnTo>
                    <a:lnTo>
                      <a:pt x="1896726" y="305783"/>
                    </a:lnTo>
                    <a:lnTo>
                      <a:pt x="1892592" y="311493"/>
                    </a:lnTo>
                    <a:lnTo>
                      <a:pt x="1887503" y="316886"/>
                    </a:lnTo>
                    <a:lnTo>
                      <a:pt x="1882097" y="321961"/>
                    </a:lnTo>
                    <a:lnTo>
                      <a:pt x="1876372" y="325767"/>
                    </a:lnTo>
                    <a:lnTo>
                      <a:pt x="1870012" y="329574"/>
                    </a:lnTo>
                    <a:lnTo>
                      <a:pt x="1863969" y="332746"/>
                    </a:lnTo>
                    <a:lnTo>
                      <a:pt x="1857608" y="334966"/>
                    </a:lnTo>
                    <a:lnTo>
                      <a:pt x="1850612" y="336552"/>
                    </a:lnTo>
                    <a:lnTo>
                      <a:pt x="1843933" y="337821"/>
                    </a:lnTo>
                    <a:lnTo>
                      <a:pt x="1836937" y="338138"/>
                    </a:lnTo>
                    <a:lnTo>
                      <a:pt x="1830258" y="337821"/>
                    </a:lnTo>
                    <a:lnTo>
                      <a:pt x="1823261" y="336552"/>
                    </a:lnTo>
                    <a:lnTo>
                      <a:pt x="1816583" y="335283"/>
                    </a:lnTo>
                    <a:lnTo>
                      <a:pt x="1809586" y="332746"/>
                    </a:lnTo>
                    <a:lnTo>
                      <a:pt x="1803226" y="329891"/>
                    </a:lnTo>
                    <a:lnTo>
                      <a:pt x="1797183" y="326084"/>
                    </a:lnTo>
                    <a:lnTo>
                      <a:pt x="1791141" y="321961"/>
                    </a:lnTo>
                    <a:lnTo>
                      <a:pt x="1723056" y="266679"/>
                    </a:lnTo>
                    <a:lnTo>
                      <a:pt x="1503281" y="536626"/>
                    </a:lnTo>
                    <a:lnTo>
                      <a:pt x="1514715" y="544883"/>
                    </a:lnTo>
                    <a:lnTo>
                      <a:pt x="1519797" y="549328"/>
                    </a:lnTo>
                    <a:lnTo>
                      <a:pt x="1524879" y="553456"/>
                    </a:lnTo>
                    <a:lnTo>
                      <a:pt x="1529643" y="558220"/>
                    </a:lnTo>
                    <a:lnTo>
                      <a:pt x="1534408" y="562983"/>
                    </a:lnTo>
                    <a:lnTo>
                      <a:pt x="1538219" y="567428"/>
                    </a:lnTo>
                    <a:lnTo>
                      <a:pt x="1542348" y="572827"/>
                    </a:lnTo>
                    <a:lnTo>
                      <a:pt x="1545842" y="577907"/>
                    </a:lnTo>
                    <a:lnTo>
                      <a:pt x="1549336" y="583306"/>
                    </a:lnTo>
                    <a:lnTo>
                      <a:pt x="1552194" y="588704"/>
                    </a:lnTo>
                    <a:lnTo>
                      <a:pt x="1555053" y="594420"/>
                    </a:lnTo>
                    <a:lnTo>
                      <a:pt x="1557594" y="600136"/>
                    </a:lnTo>
                    <a:lnTo>
                      <a:pt x="1559817" y="606169"/>
                    </a:lnTo>
                    <a:lnTo>
                      <a:pt x="1561723" y="612202"/>
                    </a:lnTo>
                    <a:lnTo>
                      <a:pt x="1563311" y="618236"/>
                    </a:lnTo>
                    <a:lnTo>
                      <a:pt x="1564899" y="624269"/>
                    </a:lnTo>
                    <a:lnTo>
                      <a:pt x="1565852" y="630620"/>
                    </a:lnTo>
                    <a:lnTo>
                      <a:pt x="1566804" y="636653"/>
                    </a:lnTo>
                    <a:lnTo>
                      <a:pt x="1567122" y="642687"/>
                    </a:lnTo>
                    <a:lnTo>
                      <a:pt x="1567440" y="648720"/>
                    </a:lnTo>
                    <a:lnTo>
                      <a:pt x="1567122" y="655388"/>
                    </a:lnTo>
                    <a:lnTo>
                      <a:pt x="1566804" y="661422"/>
                    </a:lnTo>
                    <a:lnTo>
                      <a:pt x="1565852" y="667455"/>
                    </a:lnTo>
                    <a:lnTo>
                      <a:pt x="1564899" y="674124"/>
                    </a:lnTo>
                    <a:lnTo>
                      <a:pt x="1563311" y="680157"/>
                    </a:lnTo>
                    <a:lnTo>
                      <a:pt x="1562040" y="686190"/>
                    </a:lnTo>
                    <a:lnTo>
                      <a:pt x="1559817" y="692224"/>
                    </a:lnTo>
                    <a:lnTo>
                      <a:pt x="1557594" y="698257"/>
                    </a:lnTo>
                    <a:lnTo>
                      <a:pt x="1555053" y="704290"/>
                    </a:lnTo>
                    <a:lnTo>
                      <a:pt x="1552194" y="710006"/>
                    </a:lnTo>
                    <a:lnTo>
                      <a:pt x="1549018" y="715722"/>
                    </a:lnTo>
                    <a:lnTo>
                      <a:pt x="1545524" y="721120"/>
                    </a:lnTo>
                    <a:lnTo>
                      <a:pt x="1541713" y="726836"/>
                    </a:lnTo>
                    <a:lnTo>
                      <a:pt x="721308" y="1829988"/>
                    </a:lnTo>
                    <a:lnTo>
                      <a:pt x="717497" y="1835386"/>
                    </a:lnTo>
                    <a:lnTo>
                      <a:pt x="713050" y="1840467"/>
                    </a:lnTo>
                    <a:lnTo>
                      <a:pt x="708286" y="1844913"/>
                    </a:lnTo>
                    <a:lnTo>
                      <a:pt x="703839" y="1849358"/>
                    </a:lnTo>
                    <a:lnTo>
                      <a:pt x="698757" y="1853487"/>
                    </a:lnTo>
                    <a:lnTo>
                      <a:pt x="693675" y="1857615"/>
                    </a:lnTo>
                    <a:lnTo>
                      <a:pt x="688594" y="1861108"/>
                    </a:lnTo>
                    <a:lnTo>
                      <a:pt x="683194" y="1864283"/>
                    </a:lnTo>
                    <a:lnTo>
                      <a:pt x="677477" y="1867776"/>
                    </a:lnTo>
                    <a:lnTo>
                      <a:pt x="672078" y="1870316"/>
                    </a:lnTo>
                    <a:lnTo>
                      <a:pt x="666360" y="1872539"/>
                    </a:lnTo>
                    <a:lnTo>
                      <a:pt x="660326" y="1875080"/>
                    </a:lnTo>
                    <a:lnTo>
                      <a:pt x="654291" y="1876985"/>
                    </a:lnTo>
                    <a:lnTo>
                      <a:pt x="648256" y="1878890"/>
                    </a:lnTo>
                    <a:lnTo>
                      <a:pt x="642222" y="1879843"/>
                    </a:lnTo>
                    <a:lnTo>
                      <a:pt x="636187" y="1881113"/>
                    </a:lnTo>
                    <a:lnTo>
                      <a:pt x="629834" y="1881748"/>
                    </a:lnTo>
                    <a:lnTo>
                      <a:pt x="623800" y="1882383"/>
                    </a:lnTo>
                    <a:lnTo>
                      <a:pt x="617447" y="1882383"/>
                    </a:lnTo>
                    <a:lnTo>
                      <a:pt x="611413" y="1882383"/>
                    </a:lnTo>
                    <a:lnTo>
                      <a:pt x="605060" y="1882066"/>
                    </a:lnTo>
                    <a:lnTo>
                      <a:pt x="598708" y="1881431"/>
                    </a:lnTo>
                    <a:lnTo>
                      <a:pt x="592673" y="1880160"/>
                    </a:lnTo>
                    <a:lnTo>
                      <a:pt x="586321" y="1878890"/>
                    </a:lnTo>
                    <a:lnTo>
                      <a:pt x="580286" y="1876985"/>
                    </a:lnTo>
                    <a:lnTo>
                      <a:pt x="574252" y="1875080"/>
                    </a:lnTo>
                    <a:lnTo>
                      <a:pt x="568217" y="1873174"/>
                    </a:lnTo>
                    <a:lnTo>
                      <a:pt x="562500" y="1870634"/>
                    </a:lnTo>
                    <a:lnTo>
                      <a:pt x="556465" y="1867141"/>
                    </a:lnTo>
                    <a:lnTo>
                      <a:pt x="550748" y="1864283"/>
                    </a:lnTo>
                    <a:lnTo>
                      <a:pt x="545031" y="1860790"/>
                    </a:lnTo>
                    <a:lnTo>
                      <a:pt x="539631" y="1856980"/>
                    </a:lnTo>
                    <a:lnTo>
                      <a:pt x="481825" y="1814111"/>
                    </a:lnTo>
                    <a:lnTo>
                      <a:pt x="481507" y="1817604"/>
                    </a:lnTo>
                    <a:lnTo>
                      <a:pt x="480554" y="1821414"/>
                    </a:lnTo>
                    <a:lnTo>
                      <a:pt x="479284" y="1824590"/>
                    </a:lnTo>
                    <a:lnTo>
                      <a:pt x="477061" y="1827765"/>
                    </a:lnTo>
                    <a:lnTo>
                      <a:pt x="47007" y="2397759"/>
                    </a:lnTo>
                    <a:lnTo>
                      <a:pt x="45102" y="2399982"/>
                    </a:lnTo>
                    <a:lnTo>
                      <a:pt x="43196" y="2401570"/>
                    </a:lnTo>
                    <a:lnTo>
                      <a:pt x="41290" y="2403475"/>
                    </a:lnTo>
                    <a:lnTo>
                      <a:pt x="39067" y="2404428"/>
                    </a:lnTo>
                    <a:lnTo>
                      <a:pt x="36844" y="2406015"/>
                    </a:lnTo>
                    <a:lnTo>
                      <a:pt x="34620" y="2406650"/>
                    </a:lnTo>
                    <a:lnTo>
                      <a:pt x="32079" y="2407603"/>
                    </a:lnTo>
                    <a:lnTo>
                      <a:pt x="29538" y="2407921"/>
                    </a:lnTo>
                    <a:lnTo>
                      <a:pt x="26997" y="2408238"/>
                    </a:lnTo>
                    <a:lnTo>
                      <a:pt x="24457" y="2408238"/>
                    </a:lnTo>
                    <a:lnTo>
                      <a:pt x="21916" y="2407921"/>
                    </a:lnTo>
                    <a:lnTo>
                      <a:pt x="20010" y="2407603"/>
                    </a:lnTo>
                    <a:lnTo>
                      <a:pt x="17469" y="2406650"/>
                    </a:lnTo>
                    <a:lnTo>
                      <a:pt x="14928" y="2405698"/>
                    </a:lnTo>
                    <a:lnTo>
                      <a:pt x="12705" y="2404428"/>
                    </a:lnTo>
                    <a:lnTo>
                      <a:pt x="10481" y="2402840"/>
                    </a:lnTo>
                    <a:lnTo>
                      <a:pt x="8258" y="2400935"/>
                    </a:lnTo>
                    <a:lnTo>
                      <a:pt x="6352" y="2399347"/>
                    </a:lnTo>
                    <a:lnTo>
                      <a:pt x="4764" y="2397124"/>
                    </a:lnTo>
                    <a:lnTo>
                      <a:pt x="3494" y="2394584"/>
                    </a:lnTo>
                    <a:lnTo>
                      <a:pt x="1906" y="2392043"/>
                    </a:lnTo>
                    <a:lnTo>
                      <a:pt x="1270" y="2389503"/>
                    </a:lnTo>
                    <a:lnTo>
                      <a:pt x="635" y="2386963"/>
                    </a:lnTo>
                    <a:lnTo>
                      <a:pt x="0" y="2384422"/>
                    </a:lnTo>
                    <a:lnTo>
                      <a:pt x="0" y="2379659"/>
                    </a:lnTo>
                    <a:lnTo>
                      <a:pt x="1270" y="2375213"/>
                    </a:lnTo>
                    <a:lnTo>
                      <a:pt x="1906" y="2372991"/>
                    </a:lnTo>
                    <a:lnTo>
                      <a:pt x="2541" y="2370768"/>
                    </a:lnTo>
                    <a:lnTo>
                      <a:pt x="4129" y="2368545"/>
                    </a:lnTo>
                    <a:lnTo>
                      <a:pt x="5399" y="2366322"/>
                    </a:lnTo>
                    <a:lnTo>
                      <a:pt x="435770" y="1796328"/>
                    </a:lnTo>
                    <a:lnTo>
                      <a:pt x="438311" y="1793788"/>
                    </a:lnTo>
                    <a:lnTo>
                      <a:pt x="441170" y="1791248"/>
                    </a:lnTo>
                    <a:lnTo>
                      <a:pt x="444029" y="1789660"/>
                    </a:lnTo>
                    <a:lnTo>
                      <a:pt x="447205" y="1788390"/>
                    </a:lnTo>
                    <a:lnTo>
                      <a:pt x="394163" y="1748697"/>
                    </a:lnTo>
                    <a:lnTo>
                      <a:pt x="388763" y="1744569"/>
                    </a:lnTo>
                    <a:lnTo>
                      <a:pt x="383681" y="1740440"/>
                    </a:lnTo>
                    <a:lnTo>
                      <a:pt x="378917" y="1735677"/>
                    </a:lnTo>
                    <a:lnTo>
                      <a:pt x="374470" y="1730914"/>
                    </a:lnTo>
                    <a:lnTo>
                      <a:pt x="370341" y="1726468"/>
                    </a:lnTo>
                    <a:lnTo>
                      <a:pt x="366212" y="1721070"/>
                    </a:lnTo>
                    <a:lnTo>
                      <a:pt x="362719" y="1715989"/>
                    </a:lnTo>
                    <a:lnTo>
                      <a:pt x="359542" y="1710591"/>
                    </a:lnTo>
                    <a:lnTo>
                      <a:pt x="356366" y="1705193"/>
                    </a:lnTo>
                    <a:lnTo>
                      <a:pt x="353825" y="1699477"/>
                    </a:lnTo>
                    <a:lnTo>
                      <a:pt x="351284" y="1693444"/>
                    </a:lnTo>
                    <a:lnTo>
                      <a:pt x="349061" y="1687728"/>
                    </a:lnTo>
                    <a:lnTo>
                      <a:pt x="346838" y="1681695"/>
                    </a:lnTo>
                    <a:lnTo>
                      <a:pt x="345567" y="1675661"/>
                    </a:lnTo>
                    <a:lnTo>
                      <a:pt x="343979" y="1669628"/>
                    </a:lnTo>
                    <a:lnTo>
                      <a:pt x="343026" y="1663277"/>
                    </a:lnTo>
                    <a:lnTo>
                      <a:pt x="342073" y="1657244"/>
                    </a:lnTo>
                    <a:lnTo>
                      <a:pt x="341438" y="1651210"/>
                    </a:lnTo>
                    <a:lnTo>
                      <a:pt x="341438" y="1644542"/>
                    </a:lnTo>
                    <a:lnTo>
                      <a:pt x="341438" y="1638508"/>
                    </a:lnTo>
                    <a:lnTo>
                      <a:pt x="342073" y="1632475"/>
                    </a:lnTo>
                    <a:lnTo>
                      <a:pt x="343026" y="1626124"/>
                    </a:lnTo>
                    <a:lnTo>
                      <a:pt x="343662" y="1619773"/>
                    </a:lnTo>
                    <a:lnTo>
                      <a:pt x="345250" y="1613740"/>
                    </a:lnTo>
                    <a:lnTo>
                      <a:pt x="346838" y="1607707"/>
                    </a:lnTo>
                    <a:lnTo>
                      <a:pt x="348743" y="1601673"/>
                    </a:lnTo>
                    <a:lnTo>
                      <a:pt x="350967" y="1595322"/>
                    </a:lnTo>
                    <a:lnTo>
                      <a:pt x="353825" y="1589606"/>
                    </a:lnTo>
                    <a:lnTo>
                      <a:pt x="356684" y="1583891"/>
                    </a:lnTo>
                    <a:lnTo>
                      <a:pt x="359860" y="1578175"/>
                    </a:lnTo>
                    <a:lnTo>
                      <a:pt x="363036" y="1572459"/>
                    </a:lnTo>
                    <a:lnTo>
                      <a:pt x="367165" y="1567061"/>
                    </a:lnTo>
                    <a:lnTo>
                      <a:pt x="1187252" y="463909"/>
                    </a:lnTo>
                    <a:lnTo>
                      <a:pt x="1191381" y="458510"/>
                    </a:lnTo>
                    <a:lnTo>
                      <a:pt x="1195828" y="453430"/>
                    </a:lnTo>
                    <a:lnTo>
                      <a:pt x="1200274" y="448984"/>
                    </a:lnTo>
                    <a:lnTo>
                      <a:pt x="1205039" y="444538"/>
                    </a:lnTo>
                    <a:lnTo>
                      <a:pt x="1209803" y="440410"/>
                    </a:lnTo>
                    <a:lnTo>
                      <a:pt x="1214885" y="436282"/>
                    </a:lnTo>
                    <a:lnTo>
                      <a:pt x="1220284" y="432789"/>
                    </a:lnTo>
                    <a:lnTo>
                      <a:pt x="1225684" y="429614"/>
                    </a:lnTo>
                    <a:lnTo>
                      <a:pt x="1231083" y="426121"/>
                    </a:lnTo>
                    <a:lnTo>
                      <a:pt x="1236800" y="423263"/>
                    </a:lnTo>
                    <a:lnTo>
                      <a:pt x="1242518" y="421040"/>
                    </a:lnTo>
                    <a:lnTo>
                      <a:pt x="1248235" y="418817"/>
                    </a:lnTo>
                    <a:lnTo>
                      <a:pt x="1254587" y="416912"/>
                    </a:lnTo>
                    <a:lnTo>
                      <a:pt x="1260304" y="415007"/>
                    </a:lnTo>
                    <a:lnTo>
                      <a:pt x="1266339" y="414054"/>
                    </a:lnTo>
                    <a:lnTo>
                      <a:pt x="1272374" y="412784"/>
                    </a:lnTo>
                    <a:lnTo>
                      <a:pt x="1279044" y="412149"/>
                    </a:lnTo>
                    <a:lnTo>
                      <a:pt x="1285078" y="411514"/>
                    </a:lnTo>
                    <a:lnTo>
                      <a:pt x="1291113" y="411514"/>
                    </a:lnTo>
                    <a:lnTo>
                      <a:pt x="1297465" y="411514"/>
                    </a:lnTo>
                    <a:lnTo>
                      <a:pt x="1303818" y="411831"/>
                    </a:lnTo>
                    <a:lnTo>
                      <a:pt x="1309852" y="412466"/>
                    </a:lnTo>
                    <a:lnTo>
                      <a:pt x="1315887" y="413736"/>
                    </a:lnTo>
                    <a:lnTo>
                      <a:pt x="1322557" y="415007"/>
                    </a:lnTo>
                    <a:lnTo>
                      <a:pt x="1328592" y="416594"/>
                    </a:lnTo>
                    <a:lnTo>
                      <a:pt x="1334626" y="418817"/>
                    </a:lnTo>
                    <a:lnTo>
                      <a:pt x="1340344" y="420722"/>
                    </a:lnTo>
                    <a:lnTo>
                      <a:pt x="1346378" y="423263"/>
                    </a:lnTo>
                    <a:lnTo>
                      <a:pt x="1352413" y="426121"/>
                    </a:lnTo>
                    <a:lnTo>
                      <a:pt x="1358130" y="429614"/>
                    </a:lnTo>
                    <a:lnTo>
                      <a:pt x="1363530" y="433107"/>
                    </a:lnTo>
                    <a:lnTo>
                      <a:pt x="1368929" y="436917"/>
                    </a:lnTo>
                    <a:lnTo>
                      <a:pt x="1414031" y="470577"/>
                    </a:lnTo>
                    <a:lnTo>
                      <a:pt x="1396879" y="456287"/>
                    </a:lnTo>
                    <a:lnTo>
                      <a:pt x="1619666" y="182730"/>
                    </a:lnTo>
                    <a:lnTo>
                      <a:pt x="1551665" y="127515"/>
                    </a:lnTo>
                    <a:lnTo>
                      <a:pt x="1546259" y="122440"/>
                    </a:lnTo>
                    <a:lnTo>
                      <a:pt x="1541806" y="117048"/>
                    </a:lnTo>
                    <a:lnTo>
                      <a:pt x="1537354" y="111338"/>
                    </a:lnTo>
                    <a:lnTo>
                      <a:pt x="1533856" y="105629"/>
                    </a:lnTo>
                    <a:lnTo>
                      <a:pt x="1530993" y="99284"/>
                    </a:lnTo>
                    <a:lnTo>
                      <a:pt x="1528449" y="92623"/>
                    </a:lnTo>
                    <a:lnTo>
                      <a:pt x="1526859" y="85962"/>
                    </a:lnTo>
                    <a:lnTo>
                      <a:pt x="1525905" y="78984"/>
                    </a:lnTo>
                    <a:lnTo>
                      <a:pt x="1525587" y="72322"/>
                    </a:lnTo>
                    <a:lnTo>
                      <a:pt x="1525905" y="65344"/>
                    </a:lnTo>
                    <a:lnTo>
                      <a:pt x="1526541" y="58683"/>
                    </a:lnTo>
                    <a:lnTo>
                      <a:pt x="1528449" y="51704"/>
                    </a:lnTo>
                    <a:lnTo>
                      <a:pt x="1530357" y="45360"/>
                    </a:lnTo>
                    <a:lnTo>
                      <a:pt x="1533220" y="38699"/>
                    </a:lnTo>
                    <a:lnTo>
                      <a:pt x="1537036" y="32355"/>
                    </a:lnTo>
                    <a:lnTo>
                      <a:pt x="1541806" y="26645"/>
                    </a:lnTo>
                    <a:lnTo>
                      <a:pt x="1546259" y="21253"/>
                    </a:lnTo>
                    <a:lnTo>
                      <a:pt x="1551665" y="16177"/>
                    </a:lnTo>
                    <a:lnTo>
                      <a:pt x="1557390" y="12371"/>
                    </a:lnTo>
                    <a:lnTo>
                      <a:pt x="1563750" y="8565"/>
                    </a:lnTo>
                    <a:lnTo>
                      <a:pt x="1569793" y="5392"/>
                    </a:lnTo>
                    <a:lnTo>
                      <a:pt x="1576153" y="3172"/>
                    </a:lnTo>
                    <a:lnTo>
                      <a:pt x="1583150" y="1586"/>
                    </a:lnTo>
                    <a:lnTo>
                      <a:pt x="1589829" y="317"/>
                    </a:lnTo>
                    <a:lnTo>
                      <a:pt x="15968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2" name="组合 221"/>
            <p:cNvGrpSpPr/>
            <p:nvPr userDrawn="1"/>
          </p:nvGrpSpPr>
          <p:grpSpPr>
            <a:xfrm>
              <a:off x="10798313" y="1655997"/>
              <a:ext cx="397019" cy="397019"/>
              <a:chOff x="4732991" y="2278669"/>
              <a:chExt cx="1164618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23" name="椭圆 222"/>
              <p:cNvSpPr/>
              <p:nvPr/>
            </p:nvSpPr>
            <p:spPr>
              <a:xfrm>
                <a:off x="4732991" y="2278669"/>
                <a:ext cx="1164618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KSO_Shape"/>
              <p:cNvSpPr/>
              <p:nvPr/>
            </p:nvSpPr>
            <p:spPr bwMode="auto">
              <a:xfrm>
                <a:off x="5076643" y="2662172"/>
                <a:ext cx="499821" cy="431512"/>
              </a:xfrm>
              <a:custGeom>
                <a:avLst/>
                <a:gdLst>
                  <a:gd name="T0" fmla="*/ 432306676 w 6235"/>
                  <a:gd name="T1" fmla="*/ 188202068 h 5380"/>
                  <a:gd name="T2" fmla="*/ 425585249 w 6235"/>
                  <a:gd name="T3" fmla="*/ 175686526 h 5380"/>
                  <a:gd name="T4" fmla="*/ 419517664 w 6235"/>
                  <a:gd name="T5" fmla="*/ 168307917 h 5380"/>
                  <a:gd name="T6" fmla="*/ 411302791 w 6235"/>
                  <a:gd name="T7" fmla="*/ 163077441 h 5380"/>
                  <a:gd name="T8" fmla="*/ 405981623 w 6235"/>
                  <a:gd name="T9" fmla="*/ 161396108 h 5380"/>
                  <a:gd name="T10" fmla="*/ 398980328 w 6235"/>
                  <a:gd name="T11" fmla="*/ 160368660 h 5380"/>
                  <a:gd name="T12" fmla="*/ 391979033 w 6235"/>
                  <a:gd name="T13" fmla="*/ 160648984 h 5380"/>
                  <a:gd name="T14" fmla="*/ 385164419 w 6235"/>
                  <a:gd name="T15" fmla="*/ 162423555 h 5380"/>
                  <a:gd name="T16" fmla="*/ 378816659 w 6235"/>
                  <a:gd name="T17" fmla="*/ 165412355 h 5380"/>
                  <a:gd name="T18" fmla="*/ 373122435 w 6235"/>
                  <a:gd name="T19" fmla="*/ 169522146 h 5380"/>
                  <a:gd name="T20" fmla="*/ 368361310 w 6235"/>
                  <a:gd name="T21" fmla="*/ 174752316 h 5380"/>
                  <a:gd name="T22" fmla="*/ 364533895 w 6235"/>
                  <a:gd name="T23" fmla="*/ 181103783 h 5380"/>
                  <a:gd name="T24" fmla="*/ 268103009 w 6235"/>
                  <a:gd name="T25" fmla="*/ 29888304 h 5380"/>
                  <a:gd name="T26" fmla="*/ 266049214 w 6235"/>
                  <a:gd name="T27" fmla="*/ 22789713 h 5380"/>
                  <a:gd name="T28" fmla="*/ 262781841 w 6235"/>
                  <a:gd name="T29" fmla="*/ 16438552 h 5380"/>
                  <a:gd name="T30" fmla="*/ 258394383 w 6235"/>
                  <a:gd name="T31" fmla="*/ 10927752 h 5380"/>
                  <a:gd name="T32" fmla="*/ 252980028 w 6235"/>
                  <a:gd name="T33" fmla="*/ 6444705 h 5380"/>
                  <a:gd name="T34" fmla="*/ 246912443 w 6235"/>
                  <a:gd name="T35" fmla="*/ 2988800 h 5380"/>
                  <a:gd name="T36" fmla="*/ 240191016 w 6235"/>
                  <a:gd name="T37" fmla="*/ 840667 h 5380"/>
                  <a:gd name="T38" fmla="*/ 233189721 w 6235"/>
                  <a:gd name="T39" fmla="*/ 0 h 5380"/>
                  <a:gd name="T40" fmla="*/ 225815064 w 6235"/>
                  <a:gd name="T41" fmla="*/ 560343 h 5380"/>
                  <a:gd name="T42" fmla="*/ 218346914 w 6235"/>
                  <a:gd name="T43" fmla="*/ 2802019 h 5380"/>
                  <a:gd name="T44" fmla="*/ 209665492 w 6235"/>
                  <a:gd name="T45" fmla="*/ 7845714 h 5380"/>
                  <a:gd name="T46" fmla="*/ 202944065 w 6235"/>
                  <a:gd name="T47" fmla="*/ 14943999 h 5380"/>
                  <a:gd name="T48" fmla="*/ 198183245 w 6235"/>
                  <a:gd name="T49" fmla="*/ 23630380 h 5380"/>
                  <a:gd name="T50" fmla="*/ 0 w 6235"/>
                  <a:gd name="T51" fmla="*/ 395364689 h 5380"/>
                  <a:gd name="T52" fmla="*/ 99885245 w 6235"/>
                  <a:gd name="T53" fmla="*/ 395644708 h 5380"/>
                  <a:gd name="T54" fmla="*/ 106606366 w 6235"/>
                  <a:gd name="T55" fmla="*/ 395177603 h 5380"/>
                  <a:gd name="T56" fmla="*/ 113047619 w 6235"/>
                  <a:gd name="T57" fmla="*/ 393589812 h 5380"/>
                  <a:gd name="T58" fmla="*/ 119022017 w 6235"/>
                  <a:gd name="T59" fmla="*/ 390974574 h 5380"/>
                  <a:gd name="T60" fmla="*/ 122569258 w 6235"/>
                  <a:gd name="T61" fmla="*/ 388639660 h 5380"/>
                  <a:gd name="T62" fmla="*/ 126303486 w 6235"/>
                  <a:gd name="T63" fmla="*/ 385557623 h 5380"/>
                  <a:gd name="T64" fmla="*/ 133304781 w 6235"/>
                  <a:gd name="T65" fmla="*/ 376590918 h 5380"/>
                  <a:gd name="T66" fmla="*/ 218907262 w 6235"/>
                  <a:gd name="T67" fmla="*/ 166439803 h 5380"/>
                  <a:gd name="T68" fmla="*/ 275104304 w 6235"/>
                  <a:gd name="T69" fmla="*/ 476249371 h 5380"/>
                  <a:gd name="T70" fmla="*/ 277811329 w 6235"/>
                  <a:gd name="T71" fmla="*/ 483067637 h 5380"/>
                  <a:gd name="T72" fmla="*/ 281731932 w 6235"/>
                  <a:gd name="T73" fmla="*/ 488951999 h 5380"/>
                  <a:gd name="T74" fmla="*/ 286493057 w 6235"/>
                  <a:gd name="T75" fmla="*/ 493995389 h 5380"/>
                  <a:gd name="T76" fmla="*/ 292280774 w 6235"/>
                  <a:gd name="T77" fmla="*/ 497918399 h 5380"/>
                  <a:gd name="T78" fmla="*/ 298721721 w 6235"/>
                  <a:gd name="T79" fmla="*/ 500813655 h 5380"/>
                  <a:gd name="T80" fmla="*/ 305629828 w 6235"/>
                  <a:gd name="T81" fmla="*/ 502308208 h 5380"/>
                  <a:gd name="T82" fmla="*/ 312817804 w 6235"/>
                  <a:gd name="T83" fmla="*/ 502401446 h 5380"/>
                  <a:gd name="T84" fmla="*/ 318885695 w 6235"/>
                  <a:gd name="T85" fmla="*/ 501467541 h 5380"/>
                  <a:gd name="T86" fmla="*/ 327660611 w 6235"/>
                  <a:gd name="T87" fmla="*/ 498011636 h 5380"/>
                  <a:gd name="T88" fmla="*/ 335128455 w 6235"/>
                  <a:gd name="T89" fmla="*/ 492501142 h 5380"/>
                  <a:gd name="T90" fmla="*/ 340916478 w 6235"/>
                  <a:gd name="T91" fmla="*/ 485496095 h 5380"/>
                  <a:gd name="T92" fmla="*/ 343996864 w 6235"/>
                  <a:gd name="T93" fmla="*/ 479331714 h 5380"/>
                  <a:gd name="T94" fmla="*/ 345303936 w 6235"/>
                  <a:gd name="T95" fmla="*/ 475221923 h 5380"/>
                  <a:gd name="T96" fmla="*/ 437721031 w 6235"/>
                  <a:gd name="T97" fmla="*/ 371267204 h 5380"/>
                  <a:gd name="T98" fmla="*/ 443975298 w 6235"/>
                  <a:gd name="T99" fmla="*/ 381261051 h 5380"/>
                  <a:gd name="T100" fmla="*/ 453030387 w 6235"/>
                  <a:gd name="T101" fmla="*/ 388546423 h 5380"/>
                  <a:gd name="T102" fmla="*/ 463672417 w 6235"/>
                  <a:gd name="T103" fmla="*/ 392562670 h 5380"/>
                  <a:gd name="T104" fmla="*/ 472447333 w 6235"/>
                  <a:gd name="T105" fmla="*/ 393403031 h 5380"/>
                  <a:gd name="T106" fmla="*/ 493918073 w 6235"/>
                  <a:gd name="T107" fmla="*/ 320550845 h 538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6235" h="5380">
                    <a:moveTo>
                      <a:pt x="5291" y="3432"/>
                    </a:moveTo>
                    <a:lnTo>
                      <a:pt x="4652" y="2060"/>
                    </a:lnTo>
                    <a:lnTo>
                      <a:pt x="4631" y="2015"/>
                    </a:lnTo>
                    <a:lnTo>
                      <a:pt x="4610" y="1969"/>
                    </a:lnTo>
                    <a:lnTo>
                      <a:pt x="4586" y="1924"/>
                    </a:lnTo>
                    <a:lnTo>
                      <a:pt x="4573" y="1902"/>
                    </a:lnTo>
                    <a:lnTo>
                      <a:pt x="4559" y="1881"/>
                    </a:lnTo>
                    <a:lnTo>
                      <a:pt x="4544" y="1860"/>
                    </a:lnTo>
                    <a:lnTo>
                      <a:pt x="4529" y="1839"/>
                    </a:lnTo>
                    <a:lnTo>
                      <a:pt x="4512" y="1820"/>
                    </a:lnTo>
                    <a:lnTo>
                      <a:pt x="4494" y="1802"/>
                    </a:lnTo>
                    <a:lnTo>
                      <a:pt x="4475" y="1786"/>
                    </a:lnTo>
                    <a:lnTo>
                      <a:pt x="4454" y="1771"/>
                    </a:lnTo>
                    <a:lnTo>
                      <a:pt x="4431" y="1757"/>
                    </a:lnTo>
                    <a:lnTo>
                      <a:pt x="4406" y="1746"/>
                    </a:lnTo>
                    <a:lnTo>
                      <a:pt x="4387" y="1739"/>
                    </a:lnTo>
                    <a:lnTo>
                      <a:pt x="4369" y="1733"/>
                    </a:lnTo>
                    <a:lnTo>
                      <a:pt x="4349" y="1728"/>
                    </a:lnTo>
                    <a:lnTo>
                      <a:pt x="4331" y="1723"/>
                    </a:lnTo>
                    <a:lnTo>
                      <a:pt x="4312" y="1720"/>
                    </a:lnTo>
                    <a:lnTo>
                      <a:pt x="4292" y="1718"/>
                    </a:lnTo>
                    <a:lnTo>
                      <a:pt x="4274" y="1717"/>
                    </a:lnTo>
                    <a:lnTo>
                      <a:pt x="4254" y="1717"/>
                    </a:lnTo>
                    <a:lnTo>
                      <a:pt x="4236" y="1717"/>
                    </a:lnTo>
                    <a:lnTo>
                      <a:pt x="4217" y="1718"/>
                    </a:lnTo>
                    <a:lnTo>
                      <a:pt x="4199" y="1720"/>
                    </a:lnTo>
                    <a:lnTo>
                      <a:pt x="4180" y="1724"/>
                    </a:lnTo>
                    <a:lnTo>
                      <a:pt x="4162" y="1728"/>
                    </a:lnTo>
                    <a:lnTo>
                      <a:pt x="4143" y="1733"/>
                    </a:lnTo>
                    <a:lnTo>
                      <a:pt x="4126" y="1739"/>
                    </a:lnTo>
                    <a:lnTo>
                      <a:pt x="4109" y="1746"/>
                    </a:lnTo>
                    <a:lnTo>
                      <a:pt x="4091" y="1754"/>
                    </a:lnTo>
                    <a:lnTo>
                      <a:pt x="4074" y="1761"/>
                    </a:lnTo>
                    <a:lnTo>
                      <a:pt x="4058" y="1771"/>
                    </a:lnTo>
                    <a:lnTo>
                      <a:pt x="4042" y="1781"/>
                    </a:lnTo>
                    <a:lnTo>
                      <a:pt x="4027" y="1792"/>
                    </a:lnTo>
                    <a:lnTo>
                      <a:pt x="4012" y="1803"/>
                    </a:lnTo>
                    <a:lnTo>
                      <a:pt x="3997" y="1815"/>
                    </a:lnTo>
                    <a:lnTo>
                      <a:pt x="3984" y="1828"/>
                    </a:lnTo>
                    <a:lnTo>
                      <a:pt x="3970" y="1841"/>
                    </a:lnTo>
                    <a:lnTo>
                      <a:pt x="3958" y="1856"/>
                    </a:lnTo>
                    <a:lnTo>
                      <a:pt x="3946" y="1871"/>
                    </a:lnTo>
                    <a:lnTo>
                      <a:pt x="3935" y="1887"/>
                    </a:lnTo>
                    <a:lnTo>
                      <a:pt x="3923" y="1903"/>
                    </a:lnTo>
                    <a:lnTo>
                      <a:pt x="3915" y="1920"/>
                    </a:lnTo>
                    <a:lnTo>
                      <a:pt x="3905" y="1939"/>
                    </a:lnTo>
                    <a:lnTo>
                      <a:pt x="3898" y="1957"/>
                    </a:lnTo>
                    <a:lnTo>
                      <a:pt x="3430" y="3400"/>
                    </a:lnTo>
                    <a:lnTo>
                      <a:pt x="2872" y="320"/>
                    </a:lnTo>
                    <a:lnTo>
                      <a:pt x="2868" y="300"/>
                    </a:lnTo>
                    <a:lnTo>
                      <a:pt x="2863" y="281"/>
                    </a:lnTo>
                    <a:lnTo>
                      <a:pt x="2857" y="263"/>
                    </a:lnTo>
                    <a:lnTo>
                      <a:pt x="2850" y="244"/>
                    </a:lnTo>
                    <a:lnTo>
                      <a:pt x="2842" y="226"/>
                    </a:lnTo>
                    <a:lnTo>
                      <a:pt x="2834" y="209"/>
                    </a:lnTo>
                    <a:lnTo>
                      <a:pt x="2825" y="192"/>
                    </a:lnTo>
                    <a:lnTo>
                      <a:pt x="2815" y="176"/>
                    </a:lnTo>
                    <a:lnTo>
                      <a:pt x="2804" y="160"/>
                    </a:lnTo>
                    <a:lnTo>
                      <a:pt x="2793" y="146"/>
                    </a:lnTo>
                    <a:lnTo>
                      <a:pt x="2781" y="131"/>
                    </a:lnTo>
                    <a:lnTo>
                      <a:pt x="2768" y="117"/>
                    </a:lnTo>
                    <a:lnTo>
                      <a:pt x="2755" y="105"/>
                    </a:lnTo>
                    <a:lnTo>
                      <a:pt x="2740" y="93"/>
                    </a:lnTo>
                    <a:lnTo>
                      <a:pt x="2725" y="80"/>
                    </a:lnTo>
                    <a:lnTo>
                      <a:pt x="2710" y="69"/>
                    </a:lnTo>
                    <a:lnTo>
                      <a:pt x="2696" y="59"/>
                    </a:lnTo>
                    <a:lnTo>
                      <a:pt x="2678" y="49"/>
                    </a:lnTo>
                    <a:lnTo>
                      <a:pt x="2662" y="41"/>
                    </a:lnTo>
                    <a:lnTo>
                      <a:pt x="2645" y="32"/>
                    </a:lnTo>
                    <a:lnTo>
                      <a:pt x="2628" y="26"/>
                    </a:lnTo>
                    <a:lnTo>
                      <a:pt x="2610" y="20"/>
                    </a:lnTo>
                    <a:lnTo>
                      <a:pt x="2592" y="14"/>
                    </a:lnTo>
                    <a:lnTo>
                      <a:pt x="2573" y="9"/>
                    </a:lnTo>
                    <a:lnTo>
                      <a:pt x="2555" y="5"/>
                    </a:lnTo>
                    <a:lnTo>
                      <a:pt x="2536" y="2"/>
                    </a:lnTo>
                    <a:lnTo>
                      <a:pt x="2517" y="1"/>
                    </a:lnTo>
                    <a:lnTo>
                      <a:pt x="2498" y="0"/>
                    </a:lnTo>
                    <a:lnTo>
                      <a:pt x="2478" y="0"/>
                    </a:lnTo>
                    <a:lnTo>
                      <a:pt x="2459" y="1"/>
                    </a:lnTo>
                    <a:lnTo>
                      <a:pt x="2439" y="2"/>
                    </a:lnTo>
                    <a:lnTo>
                      <a:pt x="2419" y="6"/>
                    </a:lnTo>
                    <a:lnTo>
                      <a:pt x="2391" y="12"/>
                    </a:lnTo>
                    <a:lnTo>
                      <a:pt x="2365" y="20"/>
                    </a:lnTo>
                    <a:lnTo>
                      <a:pt x="2339" y="30"/>
                    </a:lnTo>
                    <a:lnTo>
                      <a:pt x="2314" y="41"/>
                    </a:lnTo>
                    <a:lnTo>
                      <a:pt x="2291" y="54"/>
                    </a:lnTo>
                    <a:lnTo>
                      <a:pt x="2267" y="68"/>
                    </a:lnTo>
                    <a:lnTo>
                      <a:pt x="2246" y="84"/>
                    </a:lnTo>
                    <a:lnTo>
                      <a:pt x="2227" y="101"/>
                    </a:lnTo>
                    <a:lnTo>
                      <a:pt x="2207" y="120"/>
                    </a:lnTo>
                    <a:lnTo>
                      <a:pt x="2190" y="139"/>
                    </a:lnTo>
                    <a:lnTo>
                      <a:pt x="2174" y="160"/>
                    </a:lnTo>
                    <a:lnTo>
                      <a:pt x="2159" y="183"/>
                    </a:lnTo>
                    <a:lnTo>
                      <a:pt x="2145" y="205"/>
                    </a:lnTo>
                    <a:lnTo>
                      <a:pt x="2134" y="228"/>
                    </a:lnTo>
                    <a:lnTo>
                      <a:pt x="2123" y="253"/>
                    </a:lnTo>
                    <a:lnTo>
                      <a:pt x="2116" y="279"/>
                    </a:lnTo>
                    <a:lnTo>
                      <a:pt x="823" y="3453"/>
                    </a:lnTo>
                    <a:lnTo>
                      <a:pt x="3" y="3453"/>
                    </a:lnTo>
                    <a:lnTo>
                      <a:pt x="0" y="4233"/>
                    </a:lnTo>
                    <a:lnTo>
                      <a:pt x="1033" y="4233"/>
                    </a:lnTo>
                    <a:lnTo>
                      <a:pt x="1052" y="4235"/>
                    </a:lnTo>
                    <a:lnTo>
                      <a:pt x="1070" y="4236"/>
                    </a:lnTo>
                    <a:lnTo>
                      <a:pt x="1088" y="4236"/>
                    </a:lnTo>
                    <a:lnTo>
                      <a:pt x="1106" y="4235"/>
                    </a:lnTo>
                    <a:lnTo>
                      <a:pt x="1123" y="4234"/>
                    </a:lnTo>
                    <a:lnTo>
                      <a:pt x="1142" y="4231"/>
                    </a:lnTo>
                    <a:lnTo>
                      <a:pt x="1159" y="4229"/>
                    </a:lnTo>
                    <a:lnTo>
                      <a:pt x="1176" y="4225"/>
                    </a:lnTo>
                    <a:lnTo>
                      <a:pt x="1194" y="4220"/>
                    </a:lnTo>
                    <a:lnTo>
                      <a:pt x="1211" y="4214"/>
                    </a:lnTo>
                    <a:lnTo>
                      <a:pt x="1227" y="4208"/>
                    </a:lnTo>
                    <a:lnTo>
                      <a:pt x="1243" y="4202"/>
                    </a:lnTo>
                    <a:lnTo>
                      <a:pt x="1259" y="4194"/>
                    </a:lnTo>
                    <a:lnTo>
                      <a:pt x="1275" y="4186"/>
                    </a:lnTo>
                    <a:lnTo>
                      <a:pt x="1291" y="4177"/>
                    </a:lnTo>
                    <a:lnTo>
                      <a:pt x="1306" y="4167"/>
                    </a:lnTo>
                    <a:lnTo>
                      <a:pt x="1313" y="4161"/>
                    </a:lnTo>
                    <a:lnTo>
                      <a:pt x="1331" y="4148"/>
                    </a:lnTo>
                    <a:lnTo>
                      <a:pt x="1353" y="4128"/>
                    </a:lnTo>
                    <a:lnTo>
                      <a:pt x="1375" y="4107"/>
                    </a:lnTo>
                    <a:lnTo>
                      <a:pt x="1395" y="4083"/>
                    </a:lnTo>
                    <a:lnTo>
                      <a:pt x="1412" y="4059"/>
                    </a:lnTo>
                    <a:lnTo>
                      <a:pt x="1428" y="4032"/>
                    </a:lnTo>
                    <a:lnTo>
                      <a:pt x="1442" y="4004"/>
                    </a:lnTo>
                    <a:lnTo>
                      <a:pt x="1454" y="3976"/>
                    </a:lnTo>
                    <a:lnTo>
                      <a:pt x="1463" y="3946"/>
                    </a:lnTo>
                    <a:lnTo>
                      <a:pt x="2345" y="1782"/>
                    </a:lnTo>
                    <a:lnTo>
                      <a:pt x="2939" y="5061"/>
                    </a:lnTo>
                    <a:lnTo>
                      <a:pt x="2942" y="5080"/>
                    </a:lnTo>
                    <a:lnTo>
                      <a:pt x="2947" y="5099"/>
                    </a:lnTo>
                    <a:lnTo>
                      <a:pt x="2953" y="5118"/>
                    </a:lnTo>
                    <a:lnTo>
                      <a:pt x="2960" y="5136"/>
                    </a:lnTo>
                    <a:lnTo>
                      <a:pt x="2968" y="5155"/>
                    </a:lnTo>
                    <a:lnTo>
                      <a:pt x="2976" y="5172"/>
                    </a:lnTo>
                    <a:lnTo>
                      <a:pt x="2986" y="5188"/>
                    </a:lnTo>
                    <a:lnTo>
                      <a:pt x="2995" y="5204"/>
                    </a:lnTo>
                    <a:lnTo>
                      <a:pt x="3007" y="5220"/>
                    </a:lnTo>
                    <a:lnTo>
                      <a:pt x="3018" y="5235"/>
                    </a:lnTo>
                    <a:lnTo>
                      <a:pt x="3030" y="5250"/>
                    </a:lnTo>
                    <a:lnTo>
                      <a:pt x="3042" y="5263"/>
                    </a:lnTo>
                    <a:lnTo>
                      <a:pt x="3056" y="5277"/>
                    </a:lnTo>
                    <a:lnTo>
                      <a:pt x="3069" y="5289"/>
                    </a:lnTo>
                    <a:lnTo>
                      <a:pt x="3084" y="5300"/>
                    </a:lnTo>
                    <a:lnTo>
                      <a:pt x="3099" y="5311"/>
                    </a:lnTo>
                    <a:lnTo>
                      <a:pt x="3115" y="5321"/>
                    </a:lnTo>
                    <a:lnTo>
                      <a:pt x="3131" y="5331"/>
                    </a:lnTo>
                    <a:lnTo>
                      <a:pt x="3148" y="5340"/>
                    </a:lnTo>
                    <a:lnTo>
                      <a:pt x="3164" y="5348"/>
                    </a:lnTo>
                    <a:lnTo>
                      <a:pt x="3182" y="5356"/>
                    </a:lnTo>
                    <a:lnTo>
                      <a:pt x="3200" y="5362"/>
                    </a:lnTo>
                    <a:lnTo>
                      <a:pt x="3218" y="5367"/>
                    </a:lnTo>
                    <a:lnTo>
                      <a:pt x="3236" y="5372"/>
                    </a:lnTo>
                    <a:lnTo>
                      <a:pt x="3255" y="5375"/>
                    </a:lnTo>
                    <a:lnTo>
                      <a:pt x="3274" y="5378"/>
                    </a:lnTo>
                    <a:lnTo>
                      <a:pt x="3293" y="5380"/>
                    </a:lnTo>
                    <a:lnTo>
                      <a:pt x="3313" y="5380"/>
                    </a:lnTo>
                    <a:lnTo>
                      <a:pt x="3332" y="5380"/>
                    </a:lnTo>
                    <a:lnTo>
                      <a:pt x="3351" y="5379"/>
                    </a:lnTo>
                    <a:lnTo>
                      <a:pt x="3371" y="5378"/>
                    </a:lnTo>
                    <a:lnTo>
                      <a:pt x="3390" y="5374"/>
                    </a:lnTo>
                    <a:lnTo>
                      <a:pt x="3416" y="5369"/>
                    </a:lnTo>
                    <a:lnTo>
                      <a:pt x="3441" y="5362"/>
                    </a:lnTo>
                    <a:lnTo>
                      <a:pt x="3466" y="5353"/>
                    </a:lnTo>
                    <a:lnTo>
                      <a:pt x="3488" y="5343"/>
                    </a:lnTo>
                    <a:lnTo>
                      <a:pt x="3510" y="5332"/>
                    </a:lnTo>
                    <a:lnTo>
                      <a:pt x="3532" y="5319"/>
                    </a:lnTo>
                    <a:lnTo>
                      <a:pt x="3552" y="5305"/>
                    </a:lnTo>
                    <a:lnTo>
                      <a:pt x="3572" y="5290"/>
                    </a:lnTo>
                    <a:lnTo>
                      <a:pt x="3590" y="5273"/>
                    </a:lnTo>
                    <a:lnTo>
                      <a:pt x="3608" y="5256"/>
                    </a:lnTo>
                    <a:lnTo>
                      <a:pt x="3624" y="5237"/>
                    </a:lnTo>
                    <a:lnTo>
                      <a:pt x="3638" y="5217"/>
                    </a:lnTo>
                    <a:lnTo>
                      <a:pt x="3652" y="5198"/>
                    </a:lnTo>
                    <a:lnTo>
                      <a:pt x="3664" y="5177"/>
                    </a:lnTo>
                    <a:lnTo>
                      <a:pt x="3675" y="5155"/>
                    </a:lnTo>
                    <a:lnTo>
                      <a:pt x="3685" y="5132"/>
                    </a:lnTo>
                    <a:lnTo>
                      <a:pt x="3691" y="5110"/>
                    </a:lnTo>
                    <a:lnTo>
                      <a:pt x="3699" y="5088"/>
                    </a:lnTo>
                    <a:lnTo>
                      <a:pt x="4317" y="3181"/>
                    </a:lnTo>
                    <a:lnTo>
                      <a:pt x="4676" y="3944"/>
                    </a:lnTo>
                    <a:lnTo>
                      <a:pt x="4689" y="3975"/>
                    </a:lnTo>
                    <a:lnTo>
                      <a:pt x="4702" y="4003"/>
                    </a:lnTo>
                    <a:lnTo>
                      <a:pt x="4718" y="4032"/>
                    </a:lnTo>
                    <a:lnTo>
                      <a:pt x="4737" y="4057"/>
                    </a:lnTo>
                    <a:lnTo>
                      <a:pt x="4756" y="4082"/>
                    </a:lnTo>
                    <a:lnTo>
                      <a:pt x="4779" y="4104"/>
                    </a:lnTo>
                    <a:lnTo>
                      <a:pt x="4802" y="4124"/>
                    </a:lnTo>
                    <a:lnTo>
                      <a:pt x="4827" y="4143"/>
                    </a:lnTo>
                    <a:lnTo>
                      <a:pt x="4853" y="4160"/>
                    </a:lnTo>
                    <a:lnTo>
                      <a:pt x="4880" y="4173"/>
                    </a:lnTo>
                    <a:lnTo>
                      <a:pt x="4908" y="4186"/>
                    </a:lnTo>
                    <a:lnTo>
                      <a:pt x="4938" y="4196"/>
                    </a:lnTo>
                    <a:lnTo>
                      <a:pt x="4967" y="4203"/>
                    </a:lnTo>
                    <a:lnTo>
                      <a:pt x="4998" y="4208"/>
                    </a:lnTo>
                    <a:lnTo>
                      <a:pt x="5029" y="4211"/>
                    </a:lnTo>
                    <a:lnTo>
                      <a:pt x="5061" y="4212"/>
                    </a:lnTo>
                    <a:lnTo>
                      <a:pt x="5074" y="4212"/>
                    </a:lnTo>
                    <a:lnTo>
                      <a:pt x="6235" y="4212"/>
                    </a:lnTo>
                    <a:lnTo>
                      <a:pt x="6235" y="3432"/>
                    </a:lnTo>
                    <a:lnTo>
                      <a:pt x="5291" y="34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81" y="6192379"/>
            <a:ext cx="2297953" cy="378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平行四边形 42"/>
          <p:cNvSpPr/>
          <p:nvPr userDrawn="1"/>
        </p:nvSpPr>
        <p:spPr>
          <a:xfrm>
            <a:off x="125505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平行四边形 43"/>
          <p:cNvSpPr/>
          <p:nvPr userDrawn="1"/>
        </p:nvSpPr>
        <p:spPr>
          <a:xfrm>
            <a:off x="413497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平行四边形 44"/>
          <p:cNvSpPr/>
          <p:nvPr userDrawn="1"/>
        </p:nvSpPr>
        <p:spPr>
          <a:xfrm>
            <a:off x="701488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983876" y="532054"/>
            <a:ext cx="147693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本章小结</a:t>
            </a:r>
          </a:p>
        </p:txBody>
      </p:sp>
      <p:sp>
        <p:nvSpPr>
          <p:cNvPr id="48" name="流程图: 过程 2"/>
          <p:cNvSpPr/>
          <p:nvPr/>
        </p:nvSpPr>
        <p:spPr>
          <a:xfrm>
            <a:off x="983876" y="1248851"/>
            <a:ext cx="1625962" cy="4601028"/>
          </a:xfrm>
          <a:prstGeom prst="flowChartProcess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9" name="流程图: 过程 9"/>
          <p:cNvSpPr/>
          <p:nvPr/>
        </p:nvSpPr>
        <p:spPr>
          <a:xfrm>
            <a:off x="2609838" y="1248851"/>
            <a:ext cx="9294296" cy="4601028"/>
          </a:xfrm>
          <a:prstGeom prst="flowChartProcess">
            <a:avLst/>
          </a:prstGeom>
          <a:solidFill>
            <a:srgbClr val="14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0" name="矩形 49"/>
          <p:cNvSpPr/>
          <p:nvPr userDrawn="1"/>
        </p:nvSpPr>
        <p:spPr>
          <a:xfrm>
            <a:off x="1529709" y="1771365"/>
            <a:ext cx="9934158" cy="355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81" y="6192379"/>
            <a:ext cx="2297953" cy="378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矩形 7"/>
          <p:cNvSpPr>
            <a:spLocks noChangeArrowheads="1"/>
          </p:cNvSpPr>
          <p:nvPr userDrawn="1"/>
        </p:nvSpPr>
        <p:spPr bwMode="auto">
          <a:xfrm>
            <a:off x="0" y="2291478"/>
            <a:ext cx="12192000" cy="2444484"/>
          </a:xfrm>
          <a:prstGeom prst="rect">
            <a:avLst/>
          </a:prstGeom>
          <a:solidFill>
            <a:sysClr val="window" lastClr="FFFFFF">
              <a:alpha val="81175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3" name="Freeform 193"/>
          <p:cNvSpPr>
            <a:spLocks noEditPoints="1"/>
          </p:cNvSpPr>
          <p:nvPr userDrawn="1"/>
        </p:nvSpPr>
        <p:spPr bwMode="auto">
          <a:xfrm>
            <a:off x="5522913" y="969090"/>
            <a:ext cx="1146175" cy="1123951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98"/>
          <p:cNvSpPr/>
          <p:nvPr userDrawn="1"/>
        </p:nvSpPr>
        <p:spPr>
          <a:xfrm>
            <a:off x="3511353" y="2717714"/>
            <a:ext cx="5169294" cy="122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47" y="5556997"/>
            <a:ext cx="3630706" cy="5977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直接连接符 4"/>
          <p:cNvCxnSpPr/>
          <p:nvPr userDrawn="1"/>
        </p:nvCxnSpPr>
        <p:spPr>
          <a:xfrm>
            <a:off x="-12050" y="1003619"/>
            <a:ext cx="12184385" cy="0"/>
          </a:xfrm>
          <a:prstGeom prst="line">
            <a:avLst/>
          </a:prstGeom>
          <a:ln>
            <a:solidFill>
              <a:srgbClr val="4CA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/>
          <p:cNvSpPr txBox="1"/>
          <p:nvPr userDrawn="1"/>
        </p:nvSpPr>
        <p:spPr>
          <a:xfrm>
            <a:off x="-214350" y="96644"/>
            <a:ext cx="3593723" cy="791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268CD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目录</a:t>
            </a:r>
            <a:r>
              <a:rPr lang="en-US" altLang="zh-CN" b="1" dirty="0">
                <a:solidFill>
                  <a:srgbClr val="268CD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en-US" altLang="zh-CN" sz="1800" b="1" dirty="0">
                <a:solidFill>
                  <a:srgbClr val="268CD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lang="en-GB" sz="1800" b="1" dirty="0">
              <a:solidFill>
                <a:srgbClr val="268CD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36" y="300673"/>
            <a:ext cx="2327580" cy="383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重点难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9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3CB1EC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E693-59B5-40BA-8F31-B80878202BB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A2E8-89B6-44E7-B22B-439693C1E7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417A1-4A40-4101-A0E8-AD51BC590CDF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DA6-4B9E-4D3E-9345-F7B7EB0C72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89A65-B8F6-4450-A4B8-2C4B07EAEBB4}" type="datetimeFigureOut">
              <a:rPr lang="zh-CN" altLang="en-US" smtClean="0"/>
              <a:pPr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EE106-3348-4E17-B8DC-E5707C091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100.xml"/><Relationship Id="rId21" Type="http://schemas.openxmlformats.org/officeDocument/2006/relationships/image" Target="../media/image21.png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tags" Target="../tags/tag114.xml"/><Relationship Id="rId2" Type="http://schemas.openxmlformats.org/officeDocument/2006/relationships/tags" Target="../tags/tag99.xml"/><Relationship Id="rId16" Type="http://schemas.openxmlformats.org/officeDocument/2006/relationships/tags" Target="../tags/tag113.xml"/><Relationship Id="rId20" Type="http://schemas.openxmlformats.org/officeDocument/2006/relationships/image" Target="../media/image20.jpe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23" Type="http://schemas.openxmlformats.org/officeDocument/2006/relationships/image" Target="../media/image23.png"/><Relationship Id="rId10" Type="http://schemas.openxmlformats.org/officeDocument/2006/relationships/tags" Target="../tags/tag107.xml"/><Relationship Id="rId19" Type="http://schemas.openxmlformats.org/officeDocument/2006/relationships/notesSlide" Target="../notesSlides/notesSlide7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Relationship Id="rId2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9.xml"/><Relationship Id="rId4" Type="http://schemas.openxmlformats.org/officeDocument/2006/relationships/tags" Target="../tags/tag1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18" Type="http://schemas.openxmlformats.org/officeDocument/2006/relationships/tags" Target="../tags/tag137.xml"/><Relationship Id="rId26" Type="http://schemas.openxmlformats.org/officeDocument/2006/relationships/image" Target="../media/image24.png"/><Relationship Id="rId3" Type="http://schemas.openxmlformats.org/officeDocument/2006/relationships/tags" Target="../tags/tag122.xml"/><Relationship Id="rId21" Type="http://schemas.openxmlformats.org/officeDocument/2006/relationships/tags" Target="../tags/tag140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tags" Target="../tags/tag136.xml"/><Relationship Id="rId25" Type="http://schemas.openxmlformats.org/officeDocument/2006/relationships/notesSlide" Target="../notesSlides/notesSlide9.xml"/><Relationship Id="rId2" Type="http://schemas.openxmlformats.org/officeDocument/2006/relationships/tags" Target="../tags/tag121.xml"/><Relationship Id="rId16" Type="http://schemas.openxmlformats.org/officeDocument/2006/relationships/tags" Target="../tags/tag135.xml"/><Relationship Id="rId20" Type="http://schemas.openxmlformats.org/officeDocument/2006/relationships/tags" Target="../tags/tag139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24" Type="http://schemas.openxmlformats.org/officeDocument/2006/relationships/slideLayout" Target="../slideLayouts/slideLayout4.xml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23" Type="http://schemas.openxmlformats.org/officeDocument/2006/relationships/tags" Target="../tags/tag142.xml"/><Relationship Id="rId10" Type="http://schemas.openxmlformats.org/officeDocument/2006/relationships/tags" Target="../tags/tag129.xml"/><Relationship Id="rId19" Type="http://schemas.openxmlformats.org/officeDocument/2006/relationships/tags" Target="../tags/tag138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Relationship Id="rId22" Type="http://schemas.openxmlformats.org/officeDocument/2006/relationships/tags" Target="../tags/tag1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4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18" Type="http://schemas.openxmlformats.org/officeDocument/2006/relationships/tags" Target="../tags/tag163.xml"/><Relationship Id="rId3" Type="http://schemas.openxmlformats.org/officeDocument/2006/relationships/tags" Target="../tags/tag148.xml"/><Relationship Id="rId21" Type="http://schemas.openxmlformats.org/officeDocument/2006/relationships/tags" Target="../tags/tag166.xml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tags" Target="../tags/tag162.xml"/><Relationship Id="rId2" Type="http://schemas.openxmlformats.org/officeDocument/2006/relationships/tags" Target="../tags/tag147.xml"/><Relationship Id="rId16" Type="http://schemas.openxmlformats.org/officeDocument/2006/relationships/tags" Target="../tags/tag161.xml"/><Relationship Id="rId20" Type="http://schemas.openxmlformats.org/officeDocument/2006/relationships/tags" Target="../tags/tag165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5" Type="http://schemas.openxmlformats.org/officeDocument/2006/relationships/tags" Target="../tags/tag150.xml"/><Relationship Id="rId15" Type="http://schemas.openxmlformats.org/officeDocument/2006/relationships/tags" Target="../tags/tag160.xml"/><Relationship Id="rId23" Type="http://schemas.openxmlformats.org/officeDocument/2006/relationships/notesSlide" Target="../notesSlides/notesSlide10.xml"/><Relationship Id="rId10" Type="http://schemas.openxmlformats.org/officeDocument/2006/relationships/tags" Target="../tags/tag155.xml"/><Relationship Id="rId19" Type="http://schemas.openxmlformats.org/officeDocument/2006/relationships/tags" Target="../tags/tag164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tags" Target="../tags/tag159.xml"/><Relationship Id="rId2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image" Target="../media/image25.tiff"/><Relationship Id="rId3" Type="http://schemas.openxmlformats.org/officeDocument/2006/relationships/tags" Target="../tags/tag169.xml"/><Relationship Id="rId21" Type="http://schemas.openxmlformats.org/officeDocument/2006/relationships/image" Target="../media/image28.png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notesSlide" Target="../notesSlides/notesSlide11.xml"/><Relationship Id="rId2" Type="http://schemas.openxmlformats.org/officeDocument/2006/relationships/tags" Target="../tags/tag168.xml"/><Relationship Id="rId16" Type="http://schemas.openxmlformats.org/officeDocument/2006/relationships/slideLayout" Target="../slideLayouts/slideLayout4.xml"/><Relationship Id="rId20" Type="http://schemas.openxmlformats.org/officeDocument/2006/relationships/image" Target="../media/image27.pn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image" Target="../media/image30.png"/><Relationship Id="rId10" Type="http://schemas.openxmlformats.org/officeDocument/2006/relationships/tags" Target="../tags/tag176.xml"/><Relationship Id="rId19" Type="http://schemas.openxmlformats.org/officeDocument/2006/relationships/image" Target="../media/image26.jpeg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image" Target="../media/image32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image" Target="../media/image31.jpeg"/><Relationship Id="rId5" Type="http://schemas.openxmlformats.org/officeDocument/2006/relationships/tags" Target="../tags/tag186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85.xml"/><Relationship Id="rId9" Type="http://schemas.openxmlformats.org/officeDocument/2006/relationships/tags" Target="../tags/tag19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tags" Target="../tags/tag203.xml"/><Relationship Id="rId18" Type="http://schemas.openxmlformats.org/officeDocument/2006/relationships/image" Target="../media/image34.png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17" Type="http://schemas.openxmlformats.org/officeDocument/2006/relationships/image" Target="../media/image33.jpeg"/><Relationship Id="rId2" Type="http://schemas.openxmlformats.org/officeDocument/2006/relationships/tags" Target="../tags/tag192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5" Type="http://schemas.openxmlformats.org/officeDocument/2006/relationships/tags" Target="../tags/tag195.xml"/><Relationship Id="rId15" Type="http://schemas.openxmlformats.org/officeDocument/2006/relationships/tags" Target="../tags/tag205.xml"/><Relationship Id="rId10" Type="http://schemas.openxmlformats.org/officeDocument/2006/relationships/tags" Target="../tags/tag200.xml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tags" Target="../tags/tag20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13" Type="http://schemas.openxmlformats.org/officeDocument/2006/relationships/image" Target="../media/image35.png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12" Type="http://schemas.openxmlformats.org/officeDocument/2006/relationships/notesSlide" Target="../notesSlides/notesSlide12.xml"/><Relationship Id="rId17" Type="http://schemas.openxmlformats.org/officeDocument/2006/relationships/image" Target="../media/image39.png"/><Relationship Id="rId2" Type="http://schemas.openxmlformats.org/officeDocument/2006/relationships/tags" Target="../tags/tag207.xml"/><Relationship Id="rId16" Type="http://schemas.openxmlformats.org/officeDocument/2006/relationships/image" Target="../media/image38.png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10.xml"/><Relationship Id="rId15" Type="http://schemas.openxmlformats.org/officeDocument/2006/relationships/image" Target="../media/image37.png"/><Relationship Id="rId10" Type="http://schemas.openxmlformats.org/officeDocument/2006/relationships/tags" Target="../tags/tag215.xml"/><Relationship Id="rId4" Type="http://schemas.openxmlformats.org/officeDocument/2006/relationships/tags" Target="../tags/tag209.xml"/><Relationship Id="rId9" Type="http://schemas.openxmlformats.org/officeDocument/2006/relationships/tags" Target="../tags/tag214.xml"/><Relationship Id="rId14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image" Target="../media/image41.png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image" Target="../media/image40.jpe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220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219.xml"/><Relationship Id="rId9" Type="http://schemas.openxmlformats.org/officeDocument/2006/relationships/tags" Target="../tags/tag2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tags" Target="../tags/tag29.xml"/><Relationship Id="rId3" Type="http://schemas.openxmlformats.org/officeDocument/2006/relationships/tags" Target="../tags/tag14.xml"/><Relationship Id="rId21" Type="http://schemas.openxmlformats.org/officeDocument/2006/relationships/tags" Target="../tags/tag32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20" Type="http://schemas.openxmlformats.org/officeDocument/2006/relationships/tags" Target="../tags/tag31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21.xml"/><Relationship Id="rId19" Type="http://schemas.openxmlformats.org/officeDocument/2006/relationships/tags" Target="../tags/tag30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32.xml"/><Relationship Id="rId13" Type="http://schemas.openxmlformats.org/officeDocument/2006/relationships/image" Target="../media/image42.tiff"/><Relationship Id="rId3" Type="http://schemas.openxmlformats.org/officeDocument/2006/relationships/tags" Target="../tags/tag227.xml"/><Relationship Id="rId7" Type="http://schemas.openxmlformats.org/officeDocument/2006/relationships/tags" Target="../tags/tag231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29.xml"/><Relationship Id="rId10" Type="http://schemas.openxmlformats.org/officeDocument/2006/relationships/tags" Target="../tags/tag234.xml"/><Relationship Id="rId4" Type="http://schemas.openxmlformats.org/officeDocument/2006/relationships/tags" Target="../tags/tag228.xml"/><Relationship Id="rId9" Type="http://schemas.openxmlformats.org/officeDocument/2006/relationships/tags" Target="../tags/tag2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13" Type="http://schemas.openxmlformats.org/officeDocument/2006/relationships/tags" Target="../tags/tag247.xml"/><Relationship Id="rId18" Type="http://schemas.openxmlformats.org/officeDocument/2006/relationships/tags" Target="../tags/tag252.xml"/><Relationship Id="rId26" Type="http://schemas.openxmlformats.org/officeDocument/2006/relationships/image" Target="../media/image48.jpeg"/><Relationship Id="rId3" Type="http://schemas.openxmlformats.org/officeDocument/2006/relationships/tags" Target="../tags/tag237.xml"/><Relationship Id="rId21" Type="http://schemas.openxmlformats.org/officeDocument/2006/relationships/image" Target="../media/image43.png"/><Relationship Id="rId7" Type="http://schemas.openxmlformats.org/officeDocument/2006/relationships/tags" Target="../tags/tag241.xml"/><Relationship Id="rId12" Type="http://schemas.openxmlformats.org/officeDocument/2006/relationships/tags" Target="../tags/tag246.xml"/><Relationship Id="rId17" Type="http://schemas.openxmlformats.org/officeDocument/2006/relationships/tags" Target="../tags/tag251.xml"/><Relationship Id="rId25" Type="http://schemas.openxmlformats.org/officeDocument/2006/relationships/image" Target="../media/image47.png"/><Relationship Id="rId2" Type="http://schemas.openxmlformats.org/officeDocument/2006/relationships/tags" Target="../tags/tag236.xml"/><Relationship Id="rId16" Type="http://schemas.openxmlformats.org/officeDocument/2006/relationships/tags" Target="../tags/tag250.xml"/><Relationship Id="rId20" Type="http://schemas.openxmlformats.org/officeDocument/2006/relationships/notesSlide" Target="../notesSlides/notesSlide15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tags" Target="../tags/tag245.xml"/><Relationship Id="rId24" Type="http://schemas.openxmlformats.org/officeDocument/2006/relationships/image" Target="../media/image46.png"/><Relationship Id="rId5" Type="http://schemas.openxmlformats.org/officeDocument/2006/relationships/tags" Target="../tags/tag239.xml"/><Relationship Id="rId15" Type="http://schemas.openxmlformats.org/officeDocument/2006/relationships/tags" Target="../tags/tag249.xml"/><Relationship Id="rId23" Type="http://schemas.openxmlformats.org/officeDocument/2006/relationships/image" Target="../media/image45.png"/><Relationship Id="rId10" Type="http://schemas.openxmlformats.org/officeDocument/2006/relationships/tags" Target="../tags/tag244.xml"/><Relationship Id="rId19" Type="http://schemas.openxmlformats.org/officeDocument/2006/relationships/slideLayout" Target="../slideLayouts/slideLayout4.xml"/><Relationship Id="rId4" Type="http://schemas.openxmlformats.org/officeDocument/2006/relationships/tags" Target="../tags/tag238.xml"/><Relationship Id="rId9" Type="http://schemas.openxmlformats.org/officeDocument/2006/relationships/tags" Target="../tags/tag243.xml"/><Relationship Id="rId14" Type="http://schemas.openxmlformats.org/officeDocument/2006/relationships/tags" Target="../tags/tag248.xml"/><Relationship Id="rId22" Type="http://schemas.openxmlformats.org/officeDocument/2006/relationships/image" Target="../media/image44.png"/><Relationship Id="rId27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53.png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tags" Target="../tags/tag264.xml"/><Relationship Id="rId17" Type="http://schemas.openxmlformats.org/officeDocument/2006/relationships/image" Target="../media/image52.png"/><Relationship Id="rId2" Type="http://schemas.openxmlformats.org/officeDocument/2006/relationships/tags" Target="../tags/tag254.xml"/><Relationship Id="rId16" Type="http://schemas.openxmlformats.org/officeDocument/2006/relationships/image" Target="../media/image51.png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tags" Target="../tags/tag263.xml"/><Relationship Id="rId5" Type="http://schemas.openxmlformats.org/officeDocument/2006/relationships/tags" Target="../tags/tag257.xml"/><Relationship Id="rId15" Type="http://schemas.openxmlformats.org/officeDocument/2006/relationships/image" Target="../media/image50.jpeg"/><Relationship Id="rId10" Type="http://schemas.openxmlformats.org/officeDocument/2006/relationships/tags" Target="../tags/tag262.xml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4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75.xml"/><Relationship Id="rId13" Type="http://schemas.openxmlformats.org/officeDocument/2006/relationships/image" Target="../media/image55.png"/><Relationship Id="rId3" Type="http://schemas.openxmlformats.org/officeDocument/2006/relationships/tags" Target="../tags/tag270.xml"/><Relationship Id="rId7" Type="http://schemas.openxmlformats.org/officeDocument/2006/relationships/tags" Target="../tags/tag274.xml"/><Relationship Id="rId12" Type="http://schemas.openxmlformats.org/officeDocument/2006/relationships/image" Target="../media/image54.png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72.xml"/><Relationship Id="rId10" Type="http://schemas.openxmlformats.org/officeDocument/2006/relationships/tags" Target="../tags/tag277.xml"/><Relationship Id="rId4" Type="http://schemas.openxmlformats.org/officeDocument/2006/relationships/tags" Target="../tags/tag271.xml"/><Relationship Id="rId9" Type="http://schemas.openxmlformats.org/officeDocument/2006/relationships/tags" Target="../tags/tag27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85.xml"/><Relationship Id="rId13" Type="http://schemas.openxmlformats.org/officeDocument/2006/relationships/image" Target="../media/image57.jpeg"/><Relationship Id="rId3" Type="http://schemas.openxmlformats.org/officeDocument/2006/relationships/tags" Target="../tags/tag280.xml"/><Relationship Id="rId7" Type="http://schemas.openxmlformats.org/officeDocument/2006/relationships/tags" Target="../tags/tag284.xml"/><Relationship Id="rId12" Type="http://schemas.openxmlformats.org/officeDocument/2006/relationships/image" Target="../media/image56.jpeg"/><Relationship Id="rId2" Type="http://schemas.openxmlformats.org/officeDocument/2006/relationships/tags" Target="../tags/tag279.xml"/><Relationship Id="rId16" Type="http://schemas.openxmlformats.org/officeDocument/2006/relationships/image" Target="../media/image60.png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notesSlide" Target="../notesSlides/notesSlide17.xml"/><Relationship Id="rId5" Type="http://schemas.openxmlformats.org/officeDocument/2006/relationships/tags" Target="../tags/tag282.xml"/><Relationship Id="rId15" Type="http://schemas.openxmlformats.org/officeDocument/2006/relationships/image" Target="../media/image59.jpeg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281.xml"/><Relationship Id="rId9" Type="http://schemas.openxmlformats.org/officeDocument/2006/relationships/tags" Target="../tags/tag286.xml"/><Relationship Id="rId1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13" Type="http://schemas.openxmlformats.org/officeDocument/2006/relationships/tags" Target="../tags/tag299.xml"/><Relationship Id="rId18" Type="http://schemas.openxmlformats.org/officeDocument/2006/relationships/slideLayout" Target="../slideLayouts/slideLayout4.xml"/><Relationship Id="rId26" Type="http://schemas.openxmlformats.org/officeDocument/2006/relationships/image" Target="../media/image66.png"/><Relationship Id="rId3" Type="http://schemas.openxmlformats.org/officeDocument/2006/relationships/tags" Target="../tags/tag289.xml"/><Relationship Id="rId21" Type="http://schemas.openxmlformats.org/officeDocument/2006/relationships/image" Target="../media/image61.jpeg"/><Relationship Id="rId7" Type="http://schemas.openxmlformats.org/officeDocument/2006/relationships/tags" Target="../tags/tag293.xml"/><Relationship Id="rId12" Type="http://schemas.openxmlformats.org/officeDocument/2006/relationships/tags" Target="../tags/tag298.xml"/><Relationship Id="rId17" Type="http://schemas.openxmlformats.org/officeDocument/2006/relationships/tags" Target="../tags/tag303.xml"/><Relationship Id="rId25" Type="http://schemas.openxmlformats.org/officeDocument/2006/relationships/image" Target="../media/image65.png"/><Relationship Id="rId2" Type="http://schemas.openxmlformats.org/officeDocument/2006/relationships/tags" Target="../tags/tag288.xml"/><Relationship Id="rId16" Type="http://schemas.openxmlformats.org/officeDocument/2006/relationships/tags" Target="../tags/tag302.xml"/><Relationship Id="rId20" Type="http://schemas.openxmlformats.org/officeDocument/2006/relationships/image" Target="../media/image57.jpeg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tags" Target="../tags/tag297.xml"/><Relationship Id="rId24" Type="http://schemas.openxmlformats.org/officeDocument/2006/relationships/image" Target="../media/image64.png"/><Relationship Id="rId5" Type="http://schemas.openxmlformats.org/officeDocument/2006/relationships/tags" Target="../tags/tag291.xml"/><Relationship Id="rId15" Type="http://schemas.openxmlformats.org/officeDocument/2006/relationships/tags" Target="../tags/tag301.xml"/><Relationship Id="rId23" Type="http://schemas.openxmlformats.org/officeDocument/2006/relationships/image" Target="../media/image63.png"/><Relationship Id="rId10" Type="http://schemas.openxmlformats.org/officeDocument/2006/relationships/tags" Target="../tags/tag296.xml"/><Relationship Id="rId19" Type="http://schemas.openxmlformats.org/officeDocument/2006/relationships/notesSlide" Target="../notesSlides/notesSlide18.xml"/><Relationship Id="rId4" Type="http://schemas.openxmlformats.org/officeDocument/2006/relationships/tags" Target="../tags/tag290.xml"/><Relationship Id="rId9" Type="http://schemas.openxmlformats.org/officeDocument/2006/relationships/tags" Target="../tags/tag295.xml"/><Relationship Id="rId14" Type="http://schemas.openxmlformats.org/officeDocument/2006/relationships/tags" Target="../tags/tag300.xml"/><Relationship Id="rId22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13" Type="http://schemas.openxmlformats.org/officeDocument/2006/relationships/image" Target="../media/image69.png"/><Relationship Id="rId3" Type="http://schemas.openxmlformats.org/officeDocument/2006/relationships/tags" Target="../tags/tag306.xml"/><Relationship Id="rId7" Type="http://schemas.openxmlformats.org/officeDocument/2006/relationships/tags" Target="../tags/tag310.xml"/><Relationship Id="rId12" Type="http://schemas.openxmlformats.org/officeDocument/2006/relationships/image" Target="../media/image68.png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image" Target="../media/image67.png"/><Relationship Id="rId5" Type="http://schemas.openxmlformats.org/officeDocument/2006/relationships/tags" Target="../tags/tag308.xml"/><Relationship Id="rId10" Type="http://schemas.openxmlformats.org/officeDocument/2006/relationships/notesSlide" Target="../notesSlides/notesSlide19.xml"/><Relationship Id="rId4" Type="http://schemas.openxmlformats.org/officeDocument/2006/relationships/tags" Target="../tags/tag307.xml"/><Relationship Id="rId9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3" Type="http://schemas.openxmlformats.org/officeDocument/2006/relationships/tags" Target="../tags/tag314.xml"/><Relationship Id="rId7" Type="http://schemas.openxmlformats.org/officeDocument/2006/relationships/tags" Target="../tags/tag318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10" Type="http://schemas.openxmlformats.org/officeDocument/2006/relationships/notesSlide" Target="../notesSlides/notesSlide20.xml"/><Relationship Id="rId4" Type="http://schemas.openxmlformats.org/officeDocument/2006/relationships/tags" Target="../tags/tag315.xml"/><Relationship Id="rId9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27.xml"/><Relationship Id="rId13" Type="http://schemas.openxmlformats.org/officeDocument/2006/relationships/image" Target="../media/image70.jpeg"/><Relationship Id="rId3" Type="http://schemas.openxmlformats.org/officeDocument/2006/relationships/tags" Target="../tags/tag322.xml"/><Relationship Id="rId7" Type="http://schemas.openxmlformats.org/officeDocument/2006/relationships/tags" Target="../tags/tag326.xml"/><Relationship Id="rId12" Type="http://schemas.openxmlformats.org/officeDocument/2006/relationships/notesSlide" Target="../notesSlides/notesSlide21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6" Type="http://schemas.openxmlformats.org/officeDocument/2006/relationships/tags" Target="../tags/tag325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324.xml"/><Relationship Id="rId10" Type="http://schemas.openxmlformats.org/officeDocument/2006/relationships/tags" Target="../tags/tag329.xml"/><Relationship Id="rId4" Type="http://schemas.openxmlformats.org/officeDocument/2006/relationships/tags" Target="../tags/tag323.xml"/><Relationship Id="rId9" Type="http://schemas.openxmlformats.org/officeDocument/2006/relationships/tags" Target="../tags/tag328.xml"/><Relationship Id="rId1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19" Type="http://schemas.openxmlformats.org/officeDocument/2006/relationships/notesSlide" Target="../notesSlides/notesSlide3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13" Type="http://schemas.openxmlformats.org/officeDocument/2006/relationships/image" Target="../media/image71.png"/><Relationship Id="rId3" Type="http://schemas.openxmlformats.org/officeDocument/2006/relationships/tags" Target="../tags/tag332.xml"/><Relationship Id="rId7" Type="http://schemas.openxmlformats.org/officeDocument/2006/relationships/tags" Target="../tags/tag336.xml"/><Relationship Id="rId12" Type="http://schemas.openxmlformats.org/officeDocument/2006/relationships/image" Target="../media/image72.png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notesSlide" Target="../notesSlides/notesSlide22.xml"/><Relationship Id="rId5" Type="http://schemas.openxmlformats.org/officeDocument/2006/relationships/tags" Target="../tags/tag334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333.xml"/><Relationship Id="rId9" Type="http://schemas.openxmlformats.org/officeDocument/2006/relationships/tags" Target="../tags/tag3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4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44.xml"/><Relationship Id="rId7" Type="http://schemas.openxmlformats.org/officeDocument/2006/relationships/tags" Target="../tags/tag348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5" Type="http://schemas.openxmlformats.org/officeDocument/2006/relationships/tags" Target="../tags/tag346.xml"/><Relationship Id="rId4" Type="http://schemas.openxmlformats.org/officeDocument/2006/relationships/tags" Target="../tags/tag34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56.xml"/><Relationship Id="rId3" Type="http://schemas.openxmlformats.org/officeDocument/2006/relationships/tags" Target="../tags/tag351.xml"/><Relationship Id="rId7" Type="http://schemas.openxmlformats.org/officeDocument/2006/relationships/tags" Target="../tags/tag355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9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4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367.xml"/><Relationship Id="rId13" Type="http://schemas.openxmlformats.org/officeDocument/2006/relationships/image" Target="NULL"/><Relationship Id="rId18" Type="http://schemas.openxmlformats.org/officeDocument/2006/relationships/image" Target="../media/image77.png"/><Relationship Id="rId3" Type="http://schemas.openxmlformats.org/officeDocument/2006/relationships/tags" Target="../tags/tag362.xml"/><Relationship Id="rId7" Type="http://schemas.openxmlformats.org/officeDocument/2006/relationships/tags" Target="../tags/tag366.xml"/><Relationship Id="rId12" Type="http://schemas.openxmlformats.org/officeDocument/2006/relationships/notesSlide" Target="../notesSlides/notesSlide23.xml"/><Relationship Id="rId17" Type="http://schemas.openxmlformats.org/officeDocument/2006/relationships/image" Target="../media/image76.png"/><Relationship Id="rId2" Type="http://schemas.openxmlformats.org/officeDocument/2006/relationships/tags" Target="../tags/tag361.xml"/><Relationship Id="rId16" Type="http://schemas.openxmlformats.org/officeDocument/2006/relationships/image" Target="../media/image75.png"/><Relationship Id="rId1" Type="http://schemas.openxmlformats.org/officeDocument/2006/relationships/tags" Target="../tags/tag360.xml"/><Relationship Id="rId6" Type="http://schemas.openxmlformats.org/officeDocument/2006/relationships/tags" Target="../tags/tag365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364.xml"/><Relationship Id="rId15" Type="http://schemas.openxmlformats.org/officeDocument/2006/relationships/image" Target="../media/image74.tiff"/><Relationship Id="rId10" Type="http://schemas.openxmlformats.org/officeDocument/2006/relationships/tags" Target="../tags/tag369.xml"/><Relationship Id="rId4" Type="http://schemas.openxmlformats.org/officeDocument/2006/relationships/tags" Target="../tags/tag363.xml"/><Relationship Id="rId9" Type="http://schemas.openxmlformats.org/officeDocument/2006/relationships/tags" Target="../tags/tag368.xml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77.xml"/><Relationship Id="rId13" Type="http://schemas.openxmlformats.org/officeDocument/2006/relationships/tags" Target="../tags/tag382.xml"/><Relationship Id="rId3" Type="http://schemas.openxmlformats.org/officeDocument/2006/relationships/tags" Target="../tags/tag372.xml"/><Relationship Id="rId7" Type="http://schemas.openxmlformats.org/officeDocument/2006/relationships/tags" Target="../tags/tag376.xml"/><Relationship Id="rId12" Type="http://schemas.openxmlformats.org/officeDocument/2006/relationships/tags" Target="../tags/tag381.xml"/><Relationship Id="rId2" Type="http://schemas.openxmlformats.org/officeDocument/2006/relationships/tags" Target="../tags/tag371.xml"/><Relationship Id="rId16" Type="http://schemas.openxmlformats.org/officeDocument/2006/relationships/slideLayout" Target="../slideLayouts/slideLayout12.xml"/><Relationship Id="rId1" Type="http://schemas.openxmlformats.org/officeDocument/2006/relationships/tags" Target="../tags/tag370.xml"/><Relationship Id="rId6" Type="http://schemas.openxmlformats.org/officeDocument/2006/relationships/tags" Target="../tags/tag375.xml"/><Relationship Id="rId11" Type="http://schemas.openxmlformats.org/officeDocument/2006/relationships/tags" Target="../tags/tag380.xml"/><Relationship Id="rId5" Type="http://schemas.openxmlformats.org/officeDocument/2006/relationships/tags" Target="../tags/tag374.xml"/><Relationship Id="rId15" Type="http://schemas.openxmlformats.org/officeDocument/2006/relationships/tags" Target="../tags/tag384.xml"/><Relationship Id="rId10" Type="http://schemas.openxmlformats.org/officeDocument/2006/relationships/tags" Target="../tags/tag379.xml"/><Relationship Id="rId4" Type="http://schemas.openxmlformats.org/officeDocument/2006/relationships/tags" Target="../tags/tag373.xml"/><Relationship Id="rId9" Type="http://schemas.openxmlformats.org/officeDocument/2006/relationships/tags" Target="../tags/tag378.xml"/><Relationship Id="rId14" Type="http://schemas.openxmlformats.org/officeDocument/2006/relationships/tags" Target="../tags/tag38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92.xml"/><Relationship Id="rId13" Type="http://schemas.openxmlformats.org/officeDocument/2006/relationships/tags" Target="../tags/tag397.xml"/><Relationship Id="rId3" Type="http://schemas.openxmlformats.org/officeDocument/2006/relationships/tags" Target="../tags/tag387.xml"/><Relationship Id="rId7" Type="http://schemas.openxmlformats.org/officeDocument/2006/relationships/tags" Target="../tags/tag391.xml"/><Relationship Id="rId12" Type="http://schemas.openxmlformats.org/officeDocument/2006/relationships/tags" Target="../tags/tag396.xml"/><Relationship Id="rId17" Type="http://schemas.openxmlformats.org/officeDocument/2006/relationships/notesSlide" Target="../notesSlides/notesSlide24.xml"/><Relationship Id="rId2" Type="http://schemas.openxmlformats.org/officeDocument/2006/relationships/tags" Target="../tags/tag386.xml"/><Relationship Id="rId16" Type="http://schemas.openxmlformats.org/officeDocument/2006/relationships/slideLayout" Target="../slideLayouts/slideLayout12.xml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11" Type="http://schemas.openxmlformats.org/officeDocument/2006/relationships/tags" Target="../tags/tag395.xml"/><Relationship Id="rId5" Type="http://schemas.openxmlformats.org/officeDocument/2006/relationships/tags" Target="../tags/tag389.xml"/><Relationship Id="rId15" Type="http://schemas.openxmlformats.org/officeDocument/2006/relationships/tags" Target="../tags/tag399.xml"/><Relationship Id="rId10" Type="http://schemas.openxmlformats.org/officeDocument/2006/relationships/tags" Target="../tags/tag394.xml"/><Relationship Id="rId4" Type="http://schemas.openxmlformats.org/officeDocument/2006/relationships/tags" Target="../tags/tag388.xml"/><Relationship Id="rId9" Type="http://schemas.openxmlformats.org/officeDocument/2006/relationships/tags" Target="../tags/tag393.xml"/><Relationship Id="rId14" Type="http://schemas.openxmlformats.org/officeDocument/2006/relationships/tags" Target="../tags/tag39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407.xml"/><Relationship Id="rId13" Type="http://schemas.openxmlformats.org/officeDocument/2006/relationships/tags" Target="../tags/tag412.xml"/><Relationship Id="rId18" Type="http://schemas.openxmlformats.org/officeDocument/2006/relationships/tags" Target="../tags/tag417.xml"/><Relationship Id="rId26" Type="http://schemas.openxmlformats.org/officeDocument/2006/relationships/tags" Target="../tags/tag425.xml"/><Relationship Id="rId3" Type="http://schemas.openxmlformats.org/officeDocument/2006/relationships/tags" Target="../tags/tag402.xml"/><Relationship Id="rId21" Type="http://schemas.openxmlformats.org/officeDocument/2006/relationships/tags" Target="../tags/tag420.xml"/><Relationship Id="rId7" Type="http://schemas.openxmlformats.org/officeDocument/2006/relationships/tags" Target="../tags/tag406.xml"/><Relationship Id="rId12" Type="http://schemas.openxmlformats.org/officeDocument/2006/relationships/tags" Target="../tags/tag411.xml"/><Relationship Id="rId17" Type="http://schemas.openxmlformats.org/officeDocument/2006/relationships/tags" Target="../tags/tag416.xml"/><Relationship Id="rId25" Type="http://schemas.openxmlformats.org/officeDocument/2006/relationships/tags" Target="../tags/tag424.xml"/><Relationship Id="rId2" Type="http://schemas.openxmlformats.org/officeDocument/2006/relationships/tags" Target="../tags/tag401.xml"/><Relationship Id="rId16" Type="http://schemas.openxmlformats.org/officeDocument/2006/relationships/tags" Target="../tags/tag415.xml"/><Relationship Id="rId20" Type="http://schemas.openxmlformats.org/officeDocument/2006/relationships/tags" Target="../tags/tag419.xml"/><Relationship Id="rId29" Type="http://schemas.openxmlformats.org/officeDocument/2006/relationships/notesSlide" Target="../notesSlides/notesSlide25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11" Type="http://schemas.openxmlformats.org/officeDocument/2006/relationships/tags" Target="../tags/tag410.xml"/><Relationship Id="rId24" Type="http://schemas.openxmlformats.org/officeDocument/2006/relationships/tags" Target="../tags/tag423.xml"/><Relationship Id="rId5" Type="http://schemas.openxmlformats.org/officeDocument/2006/relationships/tags" Target="../tags/tag404.xml"/><Relationship Id="rId15" Type="http://schemas.openxmlformats.org/officeDocument/2006/relationships/tags" Target="../tags/tag414.xml"/><Relationship Id="rId23" Type="http://schemas.openxmlformats.org/officeDocument/2006/relationships/tags" Target="../tags/tag422.xml"/><Relationship Id="rId28" Type="http://schemas.openxmlformats.org/officeDocument/2006/relationships/slideLayout" Target="../slideLayouts/slideLayout12.xml"/><Relationship Id="rId10" Type="http://schemas.openxmlformats.org/officeDocument/2006/relationships/tags" Target="../tags/tag409.xml"/><Relationship Id="rId19" Type="http://schemas.openxmlformats.org/officeDocument/2006/relationships/tags" Target="../tags/tag418.xml"/><Relationship Id="rId4" Type="http://schemas.openxmlformats.org/officeDocument/2006/relationships/tags" Target="../tags/tag403.xml"/><Relationship Id="rId9" Type="http://schemas.openxmlformats.org/officeDocument/2006/relationships/tags" Target="../tags/tag408.xml"/><Relationship Id="rId14" Type="http://schemas.openxmlformats.org/officeDocument/2006/relationships/tags" Target="../tags/tag413.xml"/><Relationship Id="rId22" Type="http://schemas.openxmlformats.org/officeDocument/2006/relationships/tags" Target="../tags/tag421.xml"/><Relationship Id="rId27" Type="http://schemas.openxmlformats.org/officeDocument/2006/relationships/tags" Target="../tags/tag4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image" Target="../media/image8.png"/><Relationship Id="rId3" Type="http://schemas.openxmlformats.org/officeDocument/2006/relationships/tags" Target="../tags/tag55.xml"/><Relationship Id="rId21" Type="http://schemas.openxmlformats.org/officeDocument/2006/relationships/image" Target="../media/image11.png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image" Target="../media/image7.png"/><Relationship Id="rId2" Type="http://schemas.openxmlformats.org/officeDocument/2006/relationships/tags" Target="../tags/tag54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10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10" Type="http://schemas.openxmlformats.org/officeDocument/2006/relationships/tags" Target="../tags/tag62.xml"/><Relationship Id="rId19" Type="http://schemas.openxmlformats.org/officeDocument/2006/relationships/image" Target="../media/image9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4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13.jpe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75.xml"/><Relationship Id="rId15" Type="http://schemas.openxmlformats.org/officeDocument/2006/relationships/image" Target="../media/image15.png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17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16.jpe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85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84.xml"/><Relationship Id="rId9" Type="http://schemas.openxmlformats.org/officeDocument/2006/relationships/tags" Target="../tags/tag8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19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18.jpeg"/><Relationship Id="rId5" Type="http://schemas.openxmlformats.org/officeDocument/2006/relationships/tags" Target="../tags/tag94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-17090240320158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78778"/>
            <a:ext cx="12192000" cy="2444484"/>
          </a:xfrm>
          <a:prstGeom prst="rect">
            <a:avLst/>
          </a:prstGeom>
          <a:solidFill>
            <a:sysClr val="window" lastClr="FFFFFF">
              <a:alpha val="81175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4" name="Group 2" hidden="1"/>
          <p:cNvGrpSpPr/>
          <p:nvPr>
            <p:custDataLst>
              <p:tags r:id="rId3"/>
            </p:custDataLst>
          </p:nvPr>
        </p:nvGrpSpPr>
        <p:grpSpPr>
          <a:xfrm rot="16200000" flipH="1">
            <a:off x="148269" y="4023095"/>
            <a:ext cx="2686637" cy="2983173"/>
            <a:chOff x="6025662" y="-1"/>
            <a:chExt cx="6166338" cy="6846945"/>
          </a:xfrm>
        </p:grpSpPr>
        <p:sp>
          <p:nvSpPr>
            <p:cNvPr id="125" name="Freeform 215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6" name="Freeform 216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7" name="Freeform 217"/>
            <p:cNvSpPr/>
            <p:nvPr/>
          </p:nvSpPr>
          <p:spPr bwMode="auto">
            <a:xfrm>
              <a:off x="8076298" y="2291132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8" name="Freeform 218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9" name="Freeform 219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0" name="Freeform 220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1" name="Freeform 221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2" name="Freeform 222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3" name="Freeform 223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4" name="Freeform 224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" name="Freeform 225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" name="Freeform 226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" name="Freeform 227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" name="Freeform 228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" name="Freeform 229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" name="Freeform 230"/>
            <p:cNvSpPr/>
            <p:nvPr/>
          </p:nvSpPr>
          <p:spPr bwMode="auto">
            <a:xfrm>
              <a:off x="6093803" y="2302356"/>
              <a:ext cx="1328344" cy="1148773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" name="Freeform 231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" name="Freeform 232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3" name="Freeform 233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4" name="Freeform 234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5" name="Freeform 235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6" name="Freeform 236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7" name="Freeform 237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8" name="Freeform 238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9" name="Freeform 239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0" name="Freeform 240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1" name="Freeform 241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2" name="Freeform 242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3" name="Freeform 243"/>
            <p:cNvSpPr/>
            <p:nvPr/>
          </p:nvSpPr>
          <p:spPr bwMode="auto">
            <a:xfrm>
              <a:off x="7088658" y="2865118"/>
              <a:ext cx="1327542" cy="1148773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4" name="Freeform 244"/>
            <p:cNvSpPr/>
            <p:nvPr/>
          </p:nvSpPr>
          <p:spPr bwMode="auto">
            <a:xfrm>
              <a:off x="7428560" y="3115235"/>
              <a:ext cx="646135" cy="648540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5" name="Freeform 245"/>
            <p:cNvSpPr/>
            <p:nvPr/>
          </p:nvSpPr>
          <p:spPr bwMode="auto">
            <a:xfrm>
              <a:off x="8065877" y="3425476"/>
              <a:ext cx="1351592" cy="1172823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6" name="Oval 246"/>
            <p:cNvSpPr>
              <a:spLocks noChangeArrowheads="1"/>
            </p:cNvSpPr>
            <p:nvPr/>
          </p:nvSpPr>
          <p:spPr bwMode="auto">
            <a:xfrm>
              <a:off x="8010563" y="394334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7" name="Oval 247"/>
            <p:cNvSpPr>
              <a:spLocks noChangeArrowheads="1"/>
            </p:cNvSpPr>
            <p:nvPr/>
          </p:nvSpPr>
          <p:spPr bwMode="auto">
            <a:xfrm>
              <a:off x="9334096" y="3943345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8" name="Oval 248"/>
            <p:cNvSpPr>
              <a:spLocks noChangeArrowheads="1"/>
            </p:cNvSpPr>
            <p:nvPr/>
          </p:nvSpPr>
          <p:spPr bwMode="auto">
            <a:xfrm>
              <a:off x="8341646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9" name="Oval 249"/>
            <p:cNvSpPr>
              <a:spLocks noChangeArrowheads="1"/>
            </p:cNvSpPr>
            <p:nvPr/>
          </p:nvSpPr>
          <p:spPr bwMode="auto">
            <a:xfrm>
              <a:off x="8341646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0" name="Oval 250"/>
            <p:cNvSpPr>
              <a:spLocks noChangeArrowheads="1"/>
            </p:cNvSpPr>
            <p:nvPr/>
          </p:nvSpPr>
          <p:spPr bwMode="auto">
            <a:xfrm>
              <a:off x="9003013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1" name="Oval 251"/>
            <p:cNvSpPr>
              <a:spLocks noChangeArrowheads="1"/>
            </p:cNvSpPr>
            <p:nvPr/>
          </p:nvSpPr>
          <p:spPr bwMode="auto">
            <a:xfrm>
              <a:off x="9003013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2" name="Freeform 252"/>
            <p:cNvSpPr/>
            <p:nvPr/>
          </p:nvSpPr>
          <p:spPr bwMode="auto">
            <a:xfrm>
              <a:off x="9062335" y="1707527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3" name="Oval 253"/>
            <p:cNvSpPr>
              <a:spLocks noChangeArrowheads="1"/>
            </p:cNvSpPr>
            <p:nvPr/>
          </p:nvSpPr>
          <p:spPr bwMode="auto">
            <a:xfrm>
              <a:off x="9003013" y="2222991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4" name="Oval 254"/>
            <p:cNvSpPr>
              <a:spLocks noChangeArrowheads="1"/>
            </p:cNvSpPr>
            <p:nvPr/>
          </p:nvSpPr>
          <p:spPr bwMode="auto">
            <a:xfrm>
              <a:off x="103265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5" name="Oval 255"/>
            <p:cNvSpPr>
              <a:spLocks noChangeArrowheads="1"/>
            </p:cNvSpPr>
            <p:nvPr/>
          </p:nvSpPr>
          <p:spPr bwMode="auto">
            <a:xfrm>
              <a:off x="9334096" y="1649807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6" name="Oval 256"/>
            <p:cNvSpPr>
              <a:spLocks noChangeArrowheads="1"/>
            </p:cNvSpPr>
            <p:nvPr/>
          </p:nvSpPr>
          <p:spPr bwMode="auto">
            <a:xfrm>
              <a:off x="9334096" y="2794572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7" name="Oval 257"/>
            <p:cNvSpPr>
              <a:spLocks noChangeArrowheads="1"/>
            </p:cNvSpPr>
            <p:nvPr/>
          </p:nvSpPr>
          <p:spPr bwMode="auto">
            <a:xfrm>
              <a:off x="9995463" y="1649807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8" name="Oval 258"/>
            <p:cNvSpPr>
              <a:spLocks noChangeArrowheads="1"/>
            </p:cNvSpPr>
            <p:nvPr/>
          </p:nvSpPr>
          <p:spPr bwMode="auto">
            <a:xfrm>
              <a:off x="9995463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9" name="Freeform 259"/>
            <p:cNvSpPr/>
            <p:nvPr/>
          </p:nvSpPr>
          <p:spPr bwMode="auto">
            <a:xfrm>
              <a:off x="10054785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0" name="Oval 260"/>
            <p:cNvSpPr>
              <a:spLocks noChangeArrowheads="1"/>
            </p:cNvSpPr>
            <p:nvPr/>
          </p:nvSpPr>
          <p:spPr bwMode="auto">
            <a:xfrm>
              <a:off x="10326546" y="1074218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1" name="Freeform 261"/>
            <p:cNvSpPr/>
            <p:nvPr/>
          </p:nvSpPr>
          <p:spPr bwMode="auto">
            <a:xfrm>
              <a:off x="6087390" y="3435897"/>
              <a:ext cx="352729" cy="586812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2" name="Oval 262"/>
            <p:cNvSpPr>
              <a:spLocks noChangeArrowheads="1"/>
            </p:cNvSpPr>
            <p:nvPr/>
          </p:nvSpPr>
          <p:spPr bwMode="auto">
            <a:xfrm>
              <a:off x="6025662" y="3947354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3" name="Oval 263"/>
            <p:cNvSpPr>
              <a:spLocks noChangeArrowheads="1"/>
            </p:cNvSpPr>
            <p:nvPr/>
          </p:nvSpPr>
          <p:spPr bwMode="auto">
            <a:xfrm>
              <a:off x="6359151" y="3374170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4" name="Freeform 264"/>
            <p:cNvSpPr/>
            <p:nvPr/>
          </p:nvSpPr>
          <p:spPr bwMode="auto">
            <a:xfrm>
              <a:off x="11047235" y="2856300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5" name="Oval 265"/>
            <p:cNvSpPr>
              <a:spLocks noChangeArrowheads="1"/>
            </p:cNvSpPr>
            <p:nvPr/>
          </p:nvSpPr>
          <p:spPr bwMode="auto">
            <a:xfrm>
              <a:off x="10985508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6" name="Oval 266"/>
            <p:cNvSpPr>
              <a:spLocks noChangeArrowheads="1"/>
            </p:cNvSpPr>
            <p:nvPr/>
          </p:nvSpPr>
          <p:spPr bwMode="auto">
            <a:xfrm>
              <a:off x="11318996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7" name="Freeform 267"/>
            <p:cNvSpPr/>
            <p:nvPr/>
          </p:nvSpPr>
          <p:spPr bwMode="auto">
            <a:xfrm>
              <a:off x="8072290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8" name="Oval 268"/>
            <p:cNvSpPr>
              <a:spLocks noChangeArrowheads="1"/>
            </p:cNvSpPr>
            <p:nvPr/>
          </p:nvSpPr>
          <p:spPr bwMode="auto">
            <a:xfrm>
              <a:off x="8010563" y="1649807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9" name="Oval 269"/>
            <p:cNvSpPr>
              <a:spLocks noChangeArrowheads="1"/>
            </p:cNvSpPr>
            <p:nvPr/>
          </p:nvSpPr>
          <p:spPr bwMode="auto">
            <a:xfrm>
              <a:off x="8344051" y="1074218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0" name="Freeform 270"/>
            <p:cNvSpPr/>
            <p:nvPr/>
          </p:nvSpPr>
          <p:spPr bwMode="auto">
            <a:xfrm>
              <a:off x="8072290" y="562762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1" name="Oval 271"/>
            <p:cNvSpPr>
              <a:spLocks noChangeArrowheads="1"/>
            </p:cNvSpPr>
            <p:nvPr/>
          </p:nvSpPr>
          <p:spPr bwMode="auto">
            <a:xfrm>
              <a:off x="8010563" y="500232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2" name="Freeform 272"/>
            <p:cNvSpPr/>
            <p:nvPr/>
          </p:nvSpPr>
          <p:spPr bwMode="auto">
            <a:xfrm>
              <a:off x="6087390" y="1717948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3" name="Oval 273"/>
            <p:cNvSpPr>
              <a:spLocks noChangeArrowheads="1"/>
            </p:cNvSpPr>
            <p:nvPr/>
          </p:nvSpPr>
          <p:spPr bwMode="auto">
            <a:xfrm>
              <a:off x="6359151" y="222940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4" name="Oval 274"/>
            <p:cNvSpPr>
              <a:spLocks noChangeArrowheads="1"/>
            </p:cNvSpPr>
            <p:nvPr/>
          </p:nvSpPr>
          <p:spPr bwMode="auto">
            <a:xfrm>
              <a:off x="6025662" y="1653816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5" name="Freeform 275"/>
            <p:cNvSpPr/>
            <p:nvPr/>
          </p:nvSpPr>
          <p:spPr bwMode="auto">
            <a:xfrm>
              <a:off x="7075832" y="2856300"/>
              <a:ext cx="1006880" cy="1172823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6" name="Oval 276"/>
            <p:cNvSpPr>
              <a:spLocks noChangeArrowheads="1"/>
            </p:cNvSpPr>
            <p:nvPr/>
          </p:nvSpPr>
          <p:spPr bwMode="auto">
            <a:xfrm>
              <a:off x="7018113" y="3374170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7" name="Oval 277"/>
            <p:cNvSpPr>
              <a:spLocks noChangeArrowheads="1"/>
            </p:cNvSpPr>
            <p:nvPr/>
          </p:nvSpPr>
          <p:spPr bwMode="auto">
            <a:xfrm>
              <a:off x="7351601" y="2798580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8" name="Oval 278"/>
            <p:cNvSpPr>
              <a:spLocks noChangeArrowheads="1"/>
            </p:cNvSpPr>
            <p:nvPr/>
          </p:nvSpPr>
          <p:spPr bwMode="auto">
            <a:xfrm>
              <a:off x="7351601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9" name="Oval 279"/>
            <p:cNvSpPr>
              <a:spLocks noChangeArrowheads="1"/>
            </p:cNvSpPr>
            <p:nvPr/>
          </p:nvSpPr>
          <p:spPr bwMode="auto">
            <a:xfrm>
              <a:off x="8010563" y="2798580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0" name="Freeform 280"/>
            <p:cNvSpPr/>
            <p:nvPr/>
          </p:nvSpPr>
          <p:spPr bwMode="auto">
            <a:xfrm>
              <a:off x="8068282" y="2280711"/>
              <a:ext cx="1349187" cy="1166410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1" name="Oval 281"/>
            <p:cNvSpPr>
              <a:spLocks noChangeArrowheads="1"/>
            </p:cNvSpPr>
            <p:nvPr/>
          </p:nvSpPr>
          <p:spPr bwMode="auto">
            <a:xfrm>
              <a:off x="83416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2" name="Freeform 282"/>
            <p:cNvSpPr/>
            <p:nvPr/>
          </p:nvSpPr>
          <p:spPr bwMode="auto">
            <a:xfrm>
              <a:off x="7079840" y="1705122"/>
              <a:ext cx="1002872" cy="592424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3" name="Oval 283"/>
            <p:cNvSpPr>
              <a:spLocks noChangeArrowheads="1"/>
            </p:cNvSpPr>
            <p:nvPr/>
          </p:nvSpPr>
          <p:spPr bwMode="auto">
            <a:xfrm>
              <a:off x="7351601" y="1649807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4" name="Freeform 284"/>
            <p:cNvSpPr/>
            <p:nvPr/>
          </p:nvSpPr>
          <p:spPr bwMode="auto">
            <a:xfrm>
              <a:off x="10050777" y="3425476"/>
              <a:ext cx="1349187" cy="1172823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5" name="Oval 285"/>
            <p:cNvSpPr>
              <a:spLocks noChangeArrowheads="1"/>
            </p:cNvSpPr>
            <p:nvPr/>
          </p:nvSpPr>
          <p:spPr bwMode="auto">
            <a:xfrm>
              <a:off x="9995463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6" name="Oval 286"/>
            <p:cNvSpPr>
              <a:spLocks noChangeArrowheads="1"/>
            </p:cNvSpPr>
            <p:nvPr/>
          </p:nvSpPr>
          <p:spPr bwMode="auto">
            <a:xfrm>
              <a:off x="11318996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7" name="Oval 287"/>
            <p:cNvSpPr>
              <a:spLocks noChangeArrowheads="1"/>
            </p:cNvSpPr>
            <p:nvPr/>
          </p:nvSpPr>
          <p:spPr bwMode="auto">
            <a:xfrm>
              <a:off x="10326546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8" name="Oval 288"/>
            <p:cNvSpPr>
              <a:spLocks noChangeArrowheads="1"/>
            </p:cNvSpPr>
            <p:nvPr/>
          </p:nvSpPr>
          <p:spPr bwMode="auto">
            <a:xfrm>
              <a:off x="10326546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9" name="Oval 289"/>
            <p:cNvSpPr>
              <a:spLocks noChangeArrowheads="1"/>
            </p:cNvSpPr>
            <p:nvPr/>
          </p:nvSpPr>
          <p:spPr bwMode="auto">
            <a:xfrm>
              <a:off x="10985508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0" name="Freeform 290"/>
            <p:cNvSpPr/>
            <p:nvPr/>
          </p:nvSpPr>
          <p:spPr bwMode="auto">
            <a:xfrm>
              <a:off x="6087390" y="2284719"/>
              <a:ext cx="1345179" cy="59322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1" name="Rectangle 291"/>
            <p:cNvSpPr>
              <a:spLocks noChangeArrowheads="1"/>
            </p:cNvSpPr>
            <p:nvPr/>
          </p:nvSpPr>
          <p:spPr bwMode="auto">
            <a:xfrm>
              <a:off x="6429697" y="3434294"/>
              <a:ext cx="660564" cy="25653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2" name="Oval 292"/>
            <p:cNvSpPr>
              <a:spLocks noChangeArrowheads="1"/>
            </p:cNvSpPr>
            <p:nvPr/>
          </p:nvSpPr>
          <p:spPr bwMode="auto">
            <a:xfrm>
              <a:off x="6027265" y="2802589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3" name="Oval 293"/>
            <p:cNvSpPr>
              <a:spLocks noChangeArrowheads="1"/>
            </p:cNvSpPr>
            <p:nvPr/>
          </p:nvSpPr>
          <p:spPr bwMode="auto">
            <a:xfrm>
              <a:off x="7018113" y="222940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" name="Freeform 294"/>
            <p:cNvSpPr/>
            <p:nvPr/>
          </p:nvSpPr>
          <p:spPr bwMode="auto">
            <a:xfrm>
              <a:off x="9062335" y="2849886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" name="Freeform 295"/>
            <p:cNvSpPr/>
            <p:nvPr/>
          </p:nvSpPr>
          <p:spPr bwMode="auto">
            <a:xfrm>
              <a:off x="9058327" y="5143425"/>
              <a:ext cx="1349187" cy="1166410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6" name="Oval 296"/>
            <p:cNvSpPr>
              <a:spLocks noChangeArrowheads="1"/>
            </p:cNvSpPr>
            <p:nvPr/>
          </p:nvSpPr>
          <p:spPr bwMode="auto">
            <a:xfrm>
              <a:off x="9003013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7" name="Oval 297"/>
            <p:cNvSpPr>
              <a:spLocks noChangeArrowheads="1"/>
            </p:cNvSpPr>
            <p:nvPr/>
          </p:nvSpPr>
          <p:spPr bwMode="auto">
            <a:xfrm>
              <a:off x="10326546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8" name="Oval 298"/>
            <p:cNvSpPr>
              <a:spLocks noChangeArrowheads="1"/>
            </p:cNvSpPr>
            <p:nvPr/>
          </p:nvSpPr>
          <p:spPr bwMode="auto">
            <a:xfrm>
              <a:off x="9334096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9" name="Oval 299"/>
            <p:cNvSpPr>
              <a:spLocks noChangeArrowheads="1"/>
            </p:cNvSpPr>
            <p:nvPr/>
          </p:nvSpPr>
          <p:spPr bwMode="auto">
            <a:xfrm>
              <a:off x="9334096" y="6230470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0" name="Oval 300"/>
            <p:cNvSpPr>
              <a:spLocks noChangeArrowheads="1"/>
            </p:cNvSpPr>
            <p:nvPr/>
          </p:nvSpPr>
          <p:spPr bwMode="auto">
            <a:xfrm>
              <a:off x="9993058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1" name="Freeform 301"/>
            <p:cNvSpPr/>
            <p:nvPr/>
          </p:nvSpPr>
          <p:spPr bwMode="auto">
            <a:xfrm>
              <a:off x="10054785" y="4579059"/>
              <a:ext cx="355134" cy="588416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2" name="Freeform 302"/>
            <p:cNvSpPr/>
            <p:nvPr/>
          </p:nvSpPr>
          <p:spPr bwMode="auto">
            <a:xfrm>
              <a:off x="9058327" y="3998660"/>
              <a:ext cx="1009285" cy="1168815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3" name="Freeform 304"/>
            <p:cNvSpPr/>
            <p:nvPr/>
          </p:nvSpPr>
          <p:spPr bwMode="auto">
            <a:xfrm>
              <a:off x="9999471" y="4625555"/>
              <a:ext cx="2192529" cy="2221389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487285" y="3838575"/>
            <a:ext cx="3780937" cy="436245"/>
          </a:xfrm>
          <a:prstGeom prst="rect">
            <a:avLst/>
          </a:prstGeom>
          <a:solidFill>
            <a:srgbClr val="268C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lnSpc>
                <a:spcPct val="150000"/>
              </a:lnSpc>
            </a:pPr>
            <a:endParaRPr lang="zh-CN" altLang="en-US" sz="135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" name="任意多边形 22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7561916" y="3858837"/>
            <a:ext cx="371224" cy="346492"/>
          </a:xfrm>
          <a:custGeom>
            <a:avLst/>
            <a:gdLst>
              <a:gd name="connsiteX0" fmla="*/ 262805 w 519288"/>
              <a:gd name="connsiteY0" fmla="*/ 111558 h 503774"/>
              <a:gd name="connsiteX1" fmla="*/ 439744 w 519288"/>
              <a:gd name="connsiteY1" fmla="*/ 276036 h 503774"/>
              <a:gd name="connsiteX2" fmla="*/ 439744 w 519288"/>
              <a:gd name="connsiteY2" fmla="*/ 484796 h 503774"/>
              <a:gd name="connsiteX3" fmla="*/ 433425 w 519288"/>
              <a:gd name="connsiteY3" fmla="*/ 503774 h 503774"/>
              <a:gd name="connsiteX4" fmla="*/ 414467 w 519288"/>
              <a:gd name="connsiteY4" fmla="*/ 503774 h 503774"/>
              <a:gd name="connsiteX5" fmla="*/ 319678 w 519288"/>
              <a:gd name="connsiteY5" fmla="*/ 503774 h 503774"/>
              <a:gd name="connsiteX6" fmla="*/ 313359 w 519288"/>
              <a:gd name="connsiteY6" fmla="*/ 503774 h 503774"/>
              <a:gd name="connsiteX7" fmla="*/ 307040 w 519288"/>
              <a:gd name="connsiteY7" fmla="*/ 497448 h 503774"/>
              <a:gd name="connsiteX8" fmla="*/ 307040 w 519288"/>
              <a:gd name="connsiteY8" fmla="*/ 396231 h 503774"/>
              <a:gd name="connsiteX9" fmla="*/ 212251 w 519288"/>
              <a:gd name="connsiteY9" fmla="*/ 396231 h 503774"/>
              <a:gd name="connsiteX10" fmla="*/ 212251 w 519288"/>
              <a:gd name="connsiteY10" fmla="*/ 497448 h 503774"/>
              <a:gd name="connsiteX11" fmla="*/ 212251 w 519288"/>
              <a:gd name="connsiteY11" fmla="*/ 503774 h 503774"/>
              <a:gd name="connsiteX12" fmla="*/ 199612 w 519288"/>
              <a:gd name="connsiteY12" fmla="*/ 503774 h 503774"/>
              <a:gd name="connsiteX13" fmla="*/ 104823 w 519288"/>
              <a:gd name="connsiteY13" fmla="*/ 503774 h 503774"/>
              <a:gd name="connsiteX14" fmla="*/ 92185 w 519288"/>
              <a:gd name="connsiteY14" fmla="*/ 503774 h 503774"/>
              <a:gd name="connsiteX15" fmla="*/ 79546 w 519288"/>
              <a:gd name="connsiteY15" fmla="*/ 484796 h 503774"/>
              <a:gd name="connsiteX16" fmla="*/ 79546 w 519288"/>
              <a:gd name="connsiteY16" fmla="*/ 276036 h 503774"/>
              <a:gd name="connsiteX17" fmla="*/ 259644 w 519288"/>
              <a:gd name="connsiteY17" fmla="*/ 0 h 503774"/>
              <a:gd name="connsiteX18" fmla="*/ 281809 w 519288"/>
              <a:gd name="connsiteY18" fmla="*/ 9516 h 503774"/>
              <a:gd name="connsiteX19" fmla="*/ 370468 w 519288"/>
              <a:gd name="connsiteY19" fmla="*/ 91992 h 503774"/>
              <a:gd name="connsiteX20" fmla="*/ 370468 w 519288"/>
              <a:gd name="connsiteY20" fmla="*/ 22205 h 503774"/>
              <a:gd name="connsiteX21" fmla="*/ 383134 w 519288"/>
              <a:gd name="connsiteY21" fmla="*/ 9516 h 503774"/>
              <a:gd name="connsiteX22" fmla="*/ 414798 w 519288"/>
              <a:gd name="connsiteY22" fmla="*/ 9516 h 503774"/>
              <a:gd name="connsiteX23" fmla="*/ 427463 w 519288"/>
              <a:gd name="connsiteY23" fmla="*/ 22205 h 503774"/>
              <a:gd name="connsiteX24" fmla="*/ 427463 w 519288"/>
              <a:gd name="connsiteY24" fmla="*/ 142746 h 503774"/>
              <a:gd name="connsiteX25" fmla="*/ 509789 w 519288"/>
              <a:gd name="connsiteY25" fmla="*/ 218877 h 503774"/>
              <a:gd name="connsiteX26" fmla="*/ 509789 w 519288"/>
              <a:gd name="connsiteY26" fmla="*/ 269631 h 503774"/>
              <a:gd name="connsiteX27" fmla="*/ 465460 w 519288"/>
              <a:gd name="connsiteY27" fmla="*/ 269631 h 503774"/>
              <a:gd name="connsiteX28" fmla="*/ 262810 w 519288"/>
              <a:gd name="connsiteY28" fmla="*/ 79303 h 503774"/>
              <a:gd name="connsiteX29" fmla="*/ 60161 w 519288"/>
              <a:gd name="connsiteY29" fmla="*/ 269631 h 503774"/>
              <a:gd name="connsiteX30" fmla="*/ 34830 w 519288"/>
              <a:gd name="connsiteY30" fmla="*/ 275975 h 503774"/>
              <a:gd name="connsiteX31" fmla="*/ 9499 w 519288"/>
              <a:gd name="connsiteY31" fmla="*/ 269631 h 503774"/>
              <a:gd name="connsiteX32" fmla="*/ 9499 w 519288"/>
              <a:gd name="connsiteY32" fmla="*/ 218877 h 503774"/>
              <a:gd name="connsiteX33" fmla="*/ 237479 w 519288"/>
              <a:gd name="connsiteY33" fmla="*/ 9516 h 503774"/>
              <a:gd name="connsiteX34" fmla="*/ 259644 w 519288"/>
              <a:gd name="connsiteY34" fmla="*/ 0 h 5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288" h="503774">
                <a:moveTo>
                  <a:pt x="262805" y="111558"/>
                </a:moveTo>
                <a:cubicBezTo>
                  <a:pt x="262805" y="111558"/>
                  <a:pt x="262805" y="111558"/>
                  <a:pt x="439744" y="276036"/>
                </a:cubicBezTo>
                <a:cubicBezTo>
                  <a:pt x="439744" y="276036"/>
                  <a:pt x="439744" y="276036"/>
                  <a:pt x="439744" y="484796"/>
                </a:cubicBezTo>
                <a:cubicBezTo>
                  <a:pt x="439744" y="497448"/>
                  <a:pt x="433425" y="503774"/>
                  <a:pt x="433425" y="503774"/>
                </a:cubicBezTo>
                <a:cubicBezTo>
                  <a:pt x="427106" y="503774"/>
                  <a:pt x="420786" y="503774"/>
                  <a:pt x="414467" y="503774"/>
                </a:cubicBezTo>
                <a:cubicBezTo>
                  <a:pt x="414467" y="503774"/>
                  <a:pt x="414467" y="503774"/>
                  <a:pt x="319678" y="503774"/>
                </a:cubicBezTo>
                <a:cubicBezTo>
                  <a:pt x="319678" y="503774"/>
                  <a:pt x="313359" y="503774"/>
                  <a:pt x="313359" y="503774"/>
                </a:cubicBezTo>
                <a:cubicBezTo>
                  <a:pt x="313359" y="503774"/>
                  <a:pt x="307040" y="497448"/>
                  <a:pt x="307040" y="497448"/>
                </a:cubicBezTo>
                <a:cubicBezTo>
                  <a:pt x="307040" y="497448"/>
                  <a:pt x="307040" y="497448"/>
                  <a:pt x="307040" y="396231"/>
                </a:cubicBezTo>
                <a:cubicBezTo>
                  <a:pt x="307040" y="396231"/>
                  <a:pt x="307040" y="396231"/>
                  <a:pt x="212251" y="396231"/>
                </a:cubicBezTo>
                <a:cubicBezTo>
                  <a:pt x="212251" y="396231"/>
                  <a:pt x="212251" y="396231"/>
                  <a:pt x="212251" y="497448"/>
                </a:cubicBezTo>
                <a:cubicBezTo>
                  <a:pt x="212251" y="497448"/>
                  <a:pt x="212251" y="503774"/>
                  <a:pt x="212251" y="503774"/>
                </a:cubicBezTo>
                <a:cubicBezTo>
                  <a:pt x="205931" y="503774"/>
                  <a:pt x="205931" y="503774"/>
                  <a:pt x="199612" y="503774"/>
                </a:cubicBezTo>
                <a:cubicBezTo>
                  <a:pt x="199612" y="503774"/>
                  <a:pt x="199612" y="503774"/>
                  <a:pt x="104823" y="503774"/>
                </a:cubicBezTo>
                <a:cubicBezTo>
                  <a:pt x="98504" y="503774"/>
                  <a:pt x="98504" y="503774"/>
                  <a:pt x="92185" y="503774"/>
                </a:cubicBezTo>
                <a:cubicBezTo>
                  <a:pt x="85865" y="503774"/>
                  <a:pt x="79546" y="497448"/>
                  <a:pt x="79546" y="484796"/>
                </a:cubicBezTo>
                <a:cubicBezTo>
                  <a:pt x="79546" y="484796"/>
                  <a:pt x="79546" y="484796"/>
                  <a:pt x="79546" y="276036"/>
                </a:cubicBezTo>
                <a:close/>
                <a:moveTo>
                  <a:pt x="259644" y="0"/>
                </a:moveTo>
                <a:cubicBezTo>
                  <a:pt x="267560" y="0"/>
                  <a:pt x="275476" y="3172"/>
                  <a:pt x="281809" y="9516"/>
                </a:cubicBezTo>
                <a:cubicBezTo>
                  <a:pt x="281809" y="9516"/>
                  <a:pt x="281809" y="9516"/>
                  <a:pt x="370468" y="91992"/>
                </a:cubicBezTo>
                <a:cubicBezTo>
                  <a:pt x="370468" y="91992"/>
                  <a:pt x="370468" y="91992"/>
                  <a:pt x="370468" y="22205"/>
                </a:cubicBezTo>
                <a:cubicBezTo>
                  <a:pt x="370468" y="15861"/>
                  <a:pt x="376801" y="9516"/>
                  <a:pt x="383134" y="9516"/>
                </a:cubicBezTo>
                <a:cubicBezTo>
                  <a:pt x="383134" y="9516"/>
                  <a:pt x="383134" y="9516"/>
                  <a:pt x="414798" y="9516"/>
                </a:cubicBezTo>
                <a:cubicBezTo>
                  <a:pt x="421130" y="9516"/>
                  <a:pt x="427463" y="15861"/>
                  <a:pt x="427463" y="22205"/>
                </a:cubicBezTo>
                <a:cubicBezTo>
                  <a:pt x="427463" y="22205"/>
                  <a:pt x="427463" y="22205"/>
                  <a:pt x="427463" y="142746"/>
                </a:cubicBezTo>
                <a:cubicBezTo>
                  <a:pt x="427463" y="142746"/>
                  <a:pt x="427463" y="142746"/>
                  <a:pt x="509789" y="218877"/>
                </a:cubicBezTo>
                <a:cubicBezTo>
                  <a:pt x="522455" y="231565"/>
                  <a:pt x="522455" y="250598"/>
                  <a:pt x="509789" y="269631"/>
                </a:cubicBezTo>
                <a:cubicBezTo>
                  <a:pt x="503457" y="282319"/>
                  <a:pt x="478126" y="282319"/>
                  <a:pt x="465460" y="269631"/>
                </a:cubicBezTo>
                <a:cubicBezTo>
                  <a:pt x="465460" y="269631"/>
                  <a:pt x="465460" y="269631"/>
                  <a:pt x="262810" y="79303"/>
                </a:cubicBezTo>
                <a:cubicBezTo>
                  <a:pt x="262810" y="79303"/>
                  <a:pt x="262810" y="79303"/>
                  <a:pt x="60161" y="269631"/>
                </a:cubicBezTo>
                <a:cubicBezTo>
                  <a:pt x="53828" y="275975"/>
                  <a:pt x="41163" y="275975"/>
                  <a:pt x="34830" y="275975"/>
                </a:cubicBezTo>
                <a:cubicBezTo>
                  <a:pt x="28497" y="275975"/>
                  <a:pt x="15831" y="275975"/>
                  <a:pt x="9499" y="269631"/>
                </a:cubicBezTo>
                <a:cubicBezTo>
                  <a:pt x="-3167" y="250598"/>
                  <a:pt x="-3167" y="231565"/>
                  <a:pt x="9499" y="218877"/>
                </a:cubicBezTo>
                <a:cubicBezTo>
                  <a:pt x="9499" y="218877"/>
                  <a:pt x="9499" y="218877"/>
                  <a:pt x="237479" y="9516"/>
                </a:cubicBezTo>
                <a:cubicBezTo>
                  <a:pt x="243812" y="3172"/>
                  <a:pt x="251728" y="0"/>
                  <a:pt x="259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sz="1425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25179" y="3830625"/>
            <a:ext cx="2099708" cy="455253"/>
          </a:xfrm>
          <a:prstGeom prst="rect">
            <a:avLst/>
          </a:prstGeom>
          <a:solidFill>
            <a:srgbClr val="268C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lnSpc>
                <a:spcPct val="150000"/>
              </a:lnSpc>
            </a:pPr>
            <a:endParaRPr lang="zh-CN" altLang="en-US" sz="135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文本框 39"/>
          <p:cNvSpPr txBox="1"/>
          <p:nvPr>
            <p:custDataLst>
              <p:tags r:id="rId7"/>
            </p:custDataLst>
          </p:nvPr>
        </p:nvSpPr>
        <p:spPr>
          <a:xfrm>
            <a:off x="2300772" y="3830625"/>
            <a:ext cx="220009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spc="12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作者：黄河</a:t>
            </a:r>
          </a:p>
        </p:txBody>
      </p:sp>
      <p:sp>
        <p:nvSpPr>
          <p:cNvPr id="6" name="文本框 37"/>
          <p:cNvSpPr txBox="1"/>
          <p:nvPr>
            <p:custDataLst>
              <p:tags r:id="rId8"/>
            </p:custDataLst>
          </p:nvPr>
        </p:nvSpPr>
        <p:spPr>
          <a:xfrm>
            <a:off x="7935107" y="3820355"/>
            <a:ext cx="327684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spc="12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单位：中南</a:t>
            </a:r>
            <a:r>
              <a:rPr lang="zh-CN" altLang="en-US" b="1" spc="12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大学湘雅医学院</a:t>
            </a:r>
          </a:p>
        </p:txBody>
      </p:sp>
      <p:sp>
        <p:nvSpPr>
          <p:cNvPr id="7" name="KSO_Shape"/>
          <p:cNvSpPr/>
          <p:nvPr>
            <p:custDataLst>
              <p:tags r:id="rId9"/>
            </p:custDataLst>
          </p:nvPr>
        </p:nvSpPr>
        <p:spPr bwMode="auto">
          <a:xfrm>
            <a:off x="1903938" y="3892885"/>
            <a:ext cx="304523" cy="319784"/>
          </a:xfrm>
          <a:custGeom>
            <a:avLst/>
            <a:gdLst>
              <a:gd name="connsiteX0" fmla="*/ 243589 w 557114"/>
              <a:gd name="connsiteY0" fmla="*/ 355438 h 608062"/>
              <a:gd name="connsiteX1" fmla="*/ 277656 w 557114"/>
              <a:gd name="connsiteY1" fmla="*/ 355438 h 608062"/>
              <a:gd name="connsiteX2" fmla="*/ 277940 w 557114"/>
              <a:gd name="connsiteY2" fmla="*/ 355438 h 608062"/>
              <a:gd name="connsiteX3" fmla="*/ 278604 w 557114"/>
              <a:gd name="connsiteY3" fmla="*/ 355438 h 608062"/>
              <a:gd name="connsiteX4" fmla="*/ 279174 w 557114"/>
              <a:gd name="connsiteY4" fmla="*/ 355438 h 608062"/>
              <a:gd name="connsiteX5" fmla="*/ 279458 w 557114"/>
              <a:gd name="connsiteY5" fmla="*/ 355438 h 608062"/>
              <a:gd name="connsiteX6" fmla="*/ 279553 w 557114"/>
              <a:gd name="connsiteY6" fmla="*/ 355438 h 608062"/>
              <a:gd name="connsiteX7" fmla="*/ 313620 w 557114"/>
              <a:gd name="connsiteY7" fmla="*/ 355438 h 608062"/>
              <a:gd name="connsiteX8" fmla="*/ 324438 w 557114"/>
              <a:gd name="connsiteY8" fmla="*/ 375432 h 608062"/>
              <a:gd name="connsiteX9" fmla="*/ 298152 w 557114"/>
              <a:gd name="connsiteY9" fmla="*/ 430202 h 608062"/>
              <a:gd name="connsiteX10" fmla="*/ 301948 w 557114"/>
              <a:gd name="connsiteY10" fmla="*/ 510272 h 608062"/>
              <a:gd name="connsiteX11" fmla="*/ 356891 w 557114"/>
              <a:gd name="connsiteY11" fmla="*/ 389172 h 608062"/>
              <a:gd name="connsiteX12" fmla="*/ 356986 w 557114"/>
              <a:gd name="connsiteY12" fmla="*/ 389172 h 608062"/>
              <a:gd name="connsiteX13" fmla="*/ 376628 w 557114"/>
              <a:gd name="connsiteY13" fmla="*/ 375337 h 608062"/>
              <a:gd name="connsiteX14" fmla="*/ 383556 w 557114"/>
              <a:gd name="connsiteY14" fmla="*/ 376474 h 608062"/>
              <a:gd name="connsiteX15" fmla="*/ 383745 w 557114"/>
              <a:gd name="connsiteY15" fmla="*/ 376569 h 608062"/>
              <a:gd name="connsiteX16" fmla="*/ 518588 w 557114"/>
              <a:gd name="connsiteY16" fmla="*/ 438920 h 608062"/>
              <a:gd name="connsiteX17" fmla="*/ 557114 w 557114"/>
              <a:gd name="connsiteY17" fmla="*/ 482224 h 608062"/>
              <a:gd name="connsiteX18" fmla="*/ 557114 w 557114"/>
              <a:gd name="connsiteY18" fmla="*/ 608062 h 608062"/>
              <a:gd name="connsiteX19" fmla="*/ 279743 w 557114"/>
              <a:gd name="connsiteY19" fmla="*/ 608062 h 608062"/>
              <a:gd name="connsiteX20" fmla="*/ 279458 w 557114"/>
              <a:gd name="connsiteY20" fmla="*/ 608062 h 608062"/>
              <a:gd name="connsiteX21" fmla="*/ 279364 w 557114"/>
              <a:gd name="connsiteY21" fmla="*/ 608062 h 608062"/>
              <a:gd name="connsiteX22" fmla="*/ 279174 w 557114"/>
              <a:gd name="connsiteY22" fmla="*/ 608062 h 608062"/>
              <a:gd name="connsiteX23" fmla="*/ 278984 w 557114"/>
              <a:gd name="connsiteY23" fmla="*/ 608062 h 608062"/>
              <a:gd name="connsiteX24" fmla="*/ 278604 w 557114"/>
              <a:gd name="connsiteY24" fmla="*/ 608062 h 608062"/>
              <a:gd name="connsiteX25" fmla="*/ 278130 w 557114"/>
              <a:gd name="connsiteY25" fmla="*/ 608062 h 608062"/>
              <a:gd name="connsiteX26" fmla="*/ 277940 w 557114"/>
              <a:gd name="connsiteY26" fmla="*/ 608062 h 608062"/>
              <a:gd name="connsiteX27" fmla="*/ 277845 w 557114"/>
              <a:gd name="connsiteY27" fmla="*/ 608062 h 608062"/>
              <a:gd name="connsiteX28" fmla="*/ 277750 w 557114"/>
              <a:gd name="connsiteY28" fmla="*/ 608062 h 608062"/>
              <a:gd name="connsiteX29" fmla="*/ 277656 w 557114"/>
              <a:gd name="connsiteY29" fmla="*/ 608062 h 608062"/>
              <a:gd name="connsiteX30" fmla="*/ 277371 w 557114"/>
              <a:gd name="connsiteY30" fmla="*/ 608062 h 608062"/>
              <a:gd name="connsiteX31" fmla="*/ 0 w 557114"/>
              <a:gd name="connsiteY31" fmla="*/ 608062 h 608062"/>
              <a:gd name="connsiteX32" fmla="*/ 0 w 557114"/>
              <a:gd name="connsiteY32" fmla="*/ 482224 h 608062"/>
              <a:gd name="connsiteX33" fmla="*/ 38621 w 557114"/>
              <a:gd name="connsiteY33" fmla="*/ 438920 h 608062"/>
              <a:gd name="connsiteX34" fmla="*/ 173464 w 557114"/>
              <a:gd name="connsiteY34" fmla="*/ 376569 h 608062"/>
              <a:gd name="connsiteX35" fmla="*/ 173558 w 557114"/>
              <a:gd name="connsiteY35" fmla="*/ 376474 h 608062"/>
              <a:gd name="connsiteX36" fmla="*/ 180486 w 557114"/>
              <a:gd name="connsiteY36" fmla="*/ 375337 h 608062"/>
              <a:gd name="connsiteX37" fmla="*/ 200223 w 557114"/>
              <a:gd name="connsiteY37" fmla="*/ 389172 h 608062"/>
              <a:gd name="connsiteX38" fmla="*/ 255166 w 557114"/>
              <a:gd name="connsiteY38" fmla="*/ 510272 h 608062"/>
              <a:gd name="connsiteX39" fmla="*/ 258962 w 557114"/>
              <a:gd name="connsiteY39" fmla="*/ 430202 h 608062"/>
              <a:gd name="connsiteX40" fmla="*/ 232676 w 557114"/>
              <a:gd name="connsiteY40" fmla="*/ 375432 h 608062"/>
              <a:gd name="connsiteX41" fmla="*/ 243589 w 557114"/>
              <a:gd name="connsiteY41" fmla="*/ 355438 h 608062"/>
              <a:gd name="connsiteX42" fmla="*/ 276250 w 557114"/>
              <a:gd name="connsiteY42" fmla="*/ 0 h 608062"/>
              <a:gd name="connsiteX43" fmla="*/ 277674 w 557114"/>
              <a:gd name="connsiteY43" fmla="*/ 0 h 608062"/>
              <a:gd name="connsiteX44" fmla="*/ 277863 w 557114"/>
              <a:gd name="connsiteY44" fmla="*/ 0 h 608062"/>
              <a:gd name="connsiteX45" fmla="*/ 277958 w 557114"/>
              <a:gd name="connsiteY45" fmla="*/ 0 h 608062"/>
              <a:gd name="connsiteX46" fmla="*/ 279382 w 557114"/>
              <a:gd name="connsiteY46" fmla="*/ 0 h 608062"/>
              <a:gd name="connsiteX47" fmla="*/ 402570 w 557114"/>
              <a:gd name="connsiteY47" fmla="*/ 104895 h 608062"/>
              <a:gd name="connsiteX48" fmla="*/ 394693 w 557114"/>
              <a:gd name="connsiteY48" fmla="*/ 159001 h 608062"/>
              <a:gd name="connsiteX49" fmla="*/ 405892 w 557114"/>
              <a:gd name="connsiteY49" fmla="*/ 184774 h 608062"/>
              <a:gd name="connsiteX50" fmla="*/ 377040 w 557114"/>
              <a:gd name="connsiteY50" fmla="*/ 236890 h 608062"/>
              <a:gd name="connsiteX51" fmla="*/ 315731 w 557114"/>
              <a:gd name="connsiteY51" fmla="*/ 311274 h 608062"/>
              <a:gd name="connsiteX52" fmla="*/ 277958 w 557114"/>
              <a:gd name="connsiteY52" fmla="*/ 319707 h 608062"/>
              <a:gd name="connsiteX53" fmla="*/ 277958 w 557114"/>
              <a:gd name="connsiteY53" fmla="*/ 319802 h 608062"/>
              <a:gd name="connsiteX54" fmla="*/ 277863 w 557114"/>
              <a:gd name="connsiteY54" fmla="*/ 319802 h 608062"/>
              <a:gd name="connsiteX55" fmla="*/ 277674 w 557114"/>
              <a:gd name="connsiteY55" fmla="*/ 319802 h 608062"/>
              <a:gd name="connsiteX56" fmla="*/ 277674 w 557114"/>
              <a:gd name="connsiteY56" fmla="*/ 319707 h 608062"/>
              <a:gd name="connsiteX57" fmla="*/ 239901 w 557114"/>
              <a:gd name="connsiteY57" fmla="*/ 311274 h 608062"/>
              <a:gd name="connsiteX58" fmla="*/ 178592 w 557114"/>
              <a:gd name="connsiteY58" fmla="*/ 236890 h 608062"/>
              <a:gd name="connsiteX59" fmla="*/ 149740 w 557114"/>
              <a:gd name="connsiteY59" fmla="*/ 184774 h 608062"/>
              <a:gd name="connsiteX60" fmla="*/ 161034 w 557114"/>
              <a:gd name="connsiteY60" fmla="*/ 159001 h 608062"/>
              <a:gd name="connsiteX61" fmla="*/ 153062 w 557114"/>
              <a:gd name="connsiteY61" fmla="*/ 104895 h 608062"/>
              <a:gd name="connsiteX62" fmla="*/ 276250 w 557114"/>
              <a:gd name="connsiteY62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57114" h="608062">
                <a:moveTo>
                  <a:pt x="243589" y="355438"/>
                </a:moveTo>
                <a:lnTo>
                  <a:pt x="277656" y="355438"/>
                </a:lnTo>
                <a:lnTo>
                  <a:pt x="277940" y="355438"/>
                </a:lnTo>
                <a:lnTo>
                  <a:pt x="278604" y="355438"/>
                </a:lnTo>
                <a:lnTo>
                  <a:pt x="279174" y="355438"/>
                </a:lnTo>
                <a:lnTo>
                  <a:pt x="279458" y="355438"/>
                </a:lnTo>
                <a:lnTo>
                  <a:pt x="279553" y="355438"/>
                </a:lnTo>
                <a:lnTo>
                  <a:pt x="313620" y="355438"/>
                </a:lnTo>
                <a:cubicBezTo>
                  <a:pt x="325007" y="355438"/>
                  <a:pt x="330511" y="364630"/>
                  <a:pt x="324438" y="375432"/>
                </a:cubicBezTo>
                <a:cubicBezTo>
                  <a:pt x="321781" y="379980"/>
                  <a:pt x="298152" y="430202"/>
                  <a:pt x="298152" y="430202"/>
                </a:cubicBezTo>
                <a:lnTo>
                  <a:pt x="301948" y="510272"/>
                </a:lnTo>
                <a:cubicBezTo>
                  <a:pt x="317700" y="481655"/>
                  <a:pt x="343131" y="422432"/>
                  <a:pt x="356891" y="389172"/>
                </a:cubicBezTo>
                <a:cubicBezTo>
                  <a:pt x="356891" y="389172"/>
                  <a:pt x="356891" y="389172"/>
                  <a:pt x="356986" y="389172"/>
                </a:cubicBezTo>
                <a:cubicBezTo>
                  <a:pt x="359832" y="381117"/>
                  <a:pt x="367519" y="375337"/>
                  <a:pt x="376628" y="375337"/>
                </a:cubicBezTo>
                <a:cubicBezTo>
                  <a:pt x="379096" y="375337"/>
                  <a:pt x="381373" y="375716"/>
                  <a:pt x="383556" y="376474"/>
                </a:cubicBezTo>
                <a:cubicBezTo>
                  <a:pt x="383650" y="376474"/>
                  <a:pt x="383650" y="376474"/>
                  <a:pt x="383745" y="376569"/>
                </a:cubicBezTo>
                <a:cubicBezTo>
                  <a:pt x="387446" y="377706"/>
                  <a:pt x="464973" y="411724"/>
                  <a:pt x="518588" y="438920"/>
                </a:cubicBezTo>
                <a:cubicBezTo>
                  <a:pt x="542595" y="451049"/>
                  <a:pt x="557114" y="466305"/>
                  <a:pt x="557114" y="482224"/>
                </a:cubicBezTo>
                <a:lnTo>
                  <a:pt x="557114" y="608062"/>
                </a:lnTo>
                <a:lnTo>
                  <a:pt x="279743" y="608062"/>
                </a:lnTo>
                <a:lnTo>
                  <a:pt x="279458" y="608062"/>
                </a:lnTo>
                <a:lnTo>
                  <a:pt x="279364" y="608062"/>
                </a:lnTo>
                <a:lnTo>
                  <a:pt x="279174" y="608062"/>
                </a:lnTo>
                <a:lnTo>
                  <a:pt x="278984" y="608062"/>
                </a:lnTo>
                <a:lnTo>
                  <a:pt x="278604" y="608062"/>
                </a:lnTo>
                <a:lnTo>
                  <a:pt x="278130" y="608062"/>
                </a:lnTo>
                <a:lnTo>
                  <a:pt x="277940" y="608062"/>
                </a:lnTo>
                <a:lnTo>
                  <a:pt x="277845" y="608062"/>
                </a:lnTo>
                <a:lnTo>
                  <a:pt x="277750" y="608062"/>
                </a:lnTo>
                <a:lnTo>
                  <a:pt x="277656" y="608062"/>
                </a:lnTo>
                <a:lnTo>
                  <a:pt x="277371" y="608062"/>
                </a:lnTo>
                <a:lnTo>
                  <a:pt x="0" y="608062"/>
                </a:lnTo>
                <a:lnTo>
                  <a:pt x="0" y="482224"/>
                </a:lnTo>
                <a:cubicBezTo>
                  <a:pt x="0" y="466305"/>
                  <a:pt x="14519" y="451049"/>
                  <a:pt x="38621" y="438920"/>
                </a:cubicBezTo>
                <a:cubicBezTo>
                  <a:pt x="92141" y="411724"/>
                  <a:pt x="169668" y="377706"/>
                  <a:pt x="173464" y="376569"/>
                </a:cubicBezTo>
                <a:cubicBezTo>
                  <a:pt x="173464" y="376474"/>
                  <a:pt x="173464" y="376474"/>
                  <a:pt x="173558" y="376474"/>
                </a:cubicBezTo>
                <a:cubicBezTo>
                  <a:pt x="175741" y="375716"/>
                  <a:pt x="178018" y="375337"/>
                  <a:pt x="180486" y="375337"/>
                </a:cubicBezTo>
                <a:cubicBezTo>
                  <a:pt x="189595" y="375337"/>
                  <a:pt x="197282" y="381117"/>
                  <a:pt x="200223" y="389172"/>
                </a:cubicBezTo>
                <a:cubicBezTo>
                  <a:pt x="214078" y="422432"/>
                  <a:pt x="239414" y="481655"/>
                  <a:pt x="255166" y="510272"/>
                </a:cubicBezTo>
                <a:lnTo>
                  <a:pt x="258962" y="430202"/>
                </a:lnTo>
                <a:cubicBezTo>
                  <a:pt x="258962" y="430202"/>
                  <a:pt x="235333" y="379980"/>
                  <a:pt x="232676" y="375432"/>
                </a:cubicBezTo>
                <a:cubicBezTo>
                  <a:pt x="226603" y="364630"/>
                  <a:pt x="232107" y="355438"/>
                  <a:pt x="243589" y="355438"/>
                </a:cubicBezTo>
                <a:close/>
                <a:moveTo>
                  <a:pt x="276250" y="0"/>
                </a:moveTo>
                <a:cubicBezTo>
                  <a:pt x="276725" y="0"/>
                  <a:pt x="277199" y="0"/>
                  <a:pt x="277674" y="0"/>
                </a:cubicBezTo>
                <a:cubicBezTo>
                  <a:pt x="277769" y="0"/>
                  <a:pt x="277769" y="0"/>
                  <a:pt x="277863" y="0"/>
                </a:cubicBezTo>
                <a:cubicBezTo>
                  <a:pt x="277863" y="0"/>
                  <a:pt x="277863" y="0"/>
                  <a:pt x="277958" y="0"/>
                </a:cubicBezTo>
                <a:cubicBezTo>
                  <a:pt x="278433" y="0"/>
                  <a:pt x="278907" y="0"/>
                  <a:pt x="279382" y="0"/>
                </a:cubicBezTo>
                <a:cubicBezTo>
                  <a:pt x="385487" y="0"/>
                  <a:pt x="405417" y="75615"/>
                  <a:pt x="402570" y="104895"/>
                </a:cubicBezTo>
                <a:cubicBezTo>
                  <a:pt x="400387" y="128395"/>
                  <a:pt x="394693" y="159001"/>
                  <a:pt x="394693" y="159001"/>
                </a:cubicBezTo>
                <a:cubicBezTo>
                  <a:pt x="394693" y="159001"/>
                  <a:pt x="405892" y="164118"/>
                  <a:pt x="405892" y="184774"/>
                </a:cubicBezTo>
                <a:cubicBezTo>
                  <a:pt x="402001" y="236511"/>
                  <a:pt x="381311" y="214149"/>
                  <a:pt x="377040" y="236890"/>
                </a:cubicBezTo>
                <a:cubicBezTo>
                  <a:pt x="370017" y="274603"/>
                  <a:pt x="336610" y="301893"/>
                  <a:pt x="315731" y="311274"/>
                </a:cubicBezTo>
                <a:cubicBezTo>
                  <a:pt x="303583" y="316770"/>
                  <a:pt x="291055" y="319518"/>
                  <a:pt x="277958" y="319707"/>
                </a:cubicBezTo>
                <a:lnTo>
                  <a:pt x="277958" y="319802"/>
                </a:lnTo>
                <a:cubicBezTo>
                  <a:pt x="277863" y="319802"/>
                  <a:pt x="277863" y="319802"/>
                  <a:pt x="277863" y="319802"/>
                </a:cubicBezTo>
                <a:cubicBezTo>
                  <a:pt x="277769" y="319802"/>
                  <a:pt x="277769" y="319802"/>
                  <a:pt x="277674" y="319802"/>
                </a:cubicBezTo>
                <a:lnTo>
                  <a:pt x="277674" y="319707"/>
                </a:lnTo>
                <a:cubicBezTo>
                  <a:pt x="264577" y="319518"/>
                  <a:pt x="252049" y="316770"/>
                  <a:pt x="239901" y="311274"/>
                </a:cubicBezTo>
                <a:cubicBezTo>
                  <a:pt x="219022" y="301893"/>
                  <a:pt x="185615" y="274603"/>
                  <a:pt x="178592" y="236890"/>
                </a:cubicBezTo>
                <a:cubicBezTo>
                  <a:pt x="174321" y="214149"/>
                  <a:pt x="153631" y="236511"/>
                  <a:pt x="149740" y="184774"/>
                </a:cubicBezTo>
                <a:cubicBezTo>
                  <a:pt x="149740" y="164118"/>
                  <a:pt x="161034" y="159001"/>
                  <a:pt x="161034" y="159001"/>
                </a:cubicBezTo>
                <a:cubicBezTo>
                  <a:pt x="161034" y="159001"/>
                  <a:pt x="155245" y="128395"/>
                  <a:pt x="153062" y="104895"/>
                </a:cubicBezTo>
                <a:cubicBezTo>
                  <a:pt x="150215" y="75615"/>
                  <a:pt x="170145" y="0"/>
                  <a:pt x="2762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0" y="2169245"/>
            <a:ext cx="12192000" cy="15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</a:p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软骨和骨</a:t>
            </a:r>
            <a:endParaRPr lang="en-US" altLang="zh-CN" sz="4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9-170902403355490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40794" y="1473518"/>
            <a:ext cx="3840731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（三）软骨的类型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979170" y="64357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一、软骨</a:t>
            </a: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sp>
        <p:nvSpPr>
          <p:cNvPr id="10" name="TextBox 8"/>
          <p:cNvSpPr txBox="1"/>
          <p:nvPr>
            <p:custDataLst>
              <p:tags r:id="rId5"/>
            </p:custDataLst>
          </p:nvPr>
        </p:nvSpPr>
        <p:spPr>
          <a:xfrm>
            <a:off x="1455602" y="5006132"/>
            <a:ext cx="1340485" cy="36830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透明软骨</a:t>
            </a:r>
          </a:p>
        </p:txBody>
      </p:sp>
      <p:sp>
        <p:nvSpPr>
          <p:cNvPr id="13" name="TextBox 8"/>
          <p:cNvSpPr txBox="1"/>
          <p:nvPr>
            <p:custDataLst>
              <p:tags r:id="rId6"/>
            </p:custDataLst>
          </p:nvPr>
        </p:nvSpPr>
        <p:spPr>
          <a:xfrm>
            <a:off x="4896041" y="4975017"/>
            <a:ext cx="1340485" cy="36830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弹性软骨</a:t>
            </a:r>
          </a:p>
        </p:txBody>
      </p:sp>
      <p:sp>
        <p:nvSpPr>
          <p:cNvPr id="14" name="TextBox 8"/>
          <p:cNvSpPr txBox="1"/>
          <p:nvPr>
            <p:custDataLst>
              <p:tags r:id="rId7"/>
            </p:custDataLst>
          </p:nvPr>
        </p:nvSpPr>
        <p:spPr>
          <a:xfrm>
            <a:off x="8653971" y="4955332"/>
            <a:ext cx="1340485" cy="36830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纤维软骨</a:t>
            </a: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1384482" y="5178217"/>
            <a:ext cx="2749550" cy="374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hyaline cartilage    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4676331" y="5140117"/>
            <a:ext cx="26543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elastic cartilage    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8509826" y="5140117"/>
            <a:ext cx="1924685" cy="374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fibrous cartilage    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3C2030-9DF7-3D7E-B3AF-3DC5A840732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438327" y="5541328"/>
            <a:ext cx="1939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软骨膜；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软骨。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8C3C97-1ADA-54AC-6D42-C92AA21484E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975582" y="5503580"/>
            <a:ext cx="3228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软骨细胞；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软骨基质；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软骨囊；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软骨陷窝；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软骨膜。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3BE67E-4FF2-B5E7-04F5-CA162B5BF5BC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389229" y="5503228"/>
            <a:ext cx="2307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软骨细胞；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胶原纤维。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12C442E-3EE8-BB7C-E0C2-0E8582F36D00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7" y="2092739"/>
            <a:ext cx="10349345" cy="29510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B718D6-BAEF-D830-C015-D55B8510158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2952941" y="5320720"/>
            <a:ext cx="144000" cy="14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60CF68-EF42-1AF5-6AEB-1A2690CFF1F9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185567" y="5288592"/>
            <a:ext cx="144000" cy="144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846126B-80A3-64A4-7B3F-2D40BDD34474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066601" y="5297736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5-170902403363360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53440" y="1466325"/>
            <a:ext cx="3256598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（三）软骨的类型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04850" y="67129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一、软骨</a:t>
            </a: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2096889"/>
              </p:ext>
            </p:extLst>
          </p:nvPr>
        </p:nvGraphicFramePr>
        <p:xfrm>
          <a:off x="1185862" y="2345686"/>
          <a:ext cx="10166033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9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1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透明软骨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弹性软骨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纤维软骨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分布</a:t>
                      </a:r>
                    </a:p>
                  </a:txBody>
                  <a:tcPr>
                    <a:solidFill>
                      <a:srgbClr val="F1F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呼吸道、肋、关节</a:t>
                      </a:r>
                    </a:p>
                  </a:txBody>
                  <a:tcPr>
                    <a:solidFill>
                      <a:srgbClr val="F1F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耳郭、咽喉、会厌</a:t>
                      </a:r>
                    </a:p>
                  </a:txBody>
                  <a:tcPr>
                    <a:solidFill>
                      <a:srgbClr val="F1F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椎间盘、关节盘、半月板等处</a:t>
                      </a:r>
                    </a:p>
                  </a:txBody>
                  <a:tcPr>
                    <a:solidFill>
                      <a:srgbClr val="F1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细胞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分散</a:t>
                      </a: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/</a:t>
                      </a: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成团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多分散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多平行排列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纤维</a:t>
                      </a:r>
                    </a:p>
                  </a:txBody>
                  <a:tcPr>
                    <a:solidFill>
                      <a:srgbClr val="F1F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胶原原纤维</a:t>
                      </a:r>
                    </a:p>
                  </a:txBody>
                  <a:tcPr>
                    <a:solidFill>
                      <a:srgbClr val="F1F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弹性纤维</a:t>
                      </a:r>
                    </a:p>
                  </a:txBody>
                  <a:tcPr>
                    <a:solidFill>
                      <a:srgbClr val="F1F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胶原纤维</a:t>
                      </a:r>
                    </a:p>
                  </a:txBody>
                  <a:tcPr>
                    <a:solidFill>
                      <a:srgbClr val="F1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基质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软骨囊明显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基质嗜酸性明显，仅软骨囊嗜碱性明显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软骨囊不明显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软骨膜</a:t>
                      </a:r>
                    </a:p>
                  </a:txBody>
                  <a:tcPr>
                    <a:solidFill>
                      <a:srgbClr val="F1F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有（关节软骨</a:t>
                      </a: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/</a:t>
                      </a: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骺板除外）</a:t>
                      </a:r>
                      <a:endParaRPr lang="en-US" altLang="zh-CN" sz="2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>
                    <a:solidFill>
                      <a:srgbClr val="F1F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有</a:t>
                      </a:r>
                    </a:p>
                  </a:txBody>
                  <a:tcPr>
                    <a:solidFill>
                      <a:srgbClr val="F1F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无</a:t>
                      </a:r>
                    </a:p>
                  </a:txBody>
                  <a:tcPr>
                    <a:solidFill>
                      <a:srgbClr val="F1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特性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抗压性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弹性好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韧性好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6-170902403374236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46380" y="1496060"/>
            <a:ext cx="423227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（四）软骨的发生与生长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21957" y="621665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一、软骨</a:t>
            </a: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3AD1110-2211-4528-D2DF-E5926C71DB9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291397" y="2217813"/>
            <a:ext cx="3872218" cy="3426682"/>
            <a:chOff x="4347901" y="2255520"/>
            <a:chExt cx="4063944" cy="3426682"/>
          </a:xfrm>
        </p:grpSpPr>
        <p:sp>
          <p:nvSpPr>
            <p:cNvPr id="25" name="TextBox 9"/>
            <p:cNvSpPr txBox="1"/>
            <p:nvPr>
              <p:custDataLst>
                <p:tags r:id="rId19"/>
              </p:custDataLst>
            </p:nvPr>
          </p:nvSpPr>
          <p:spPr>
            <a:xfrm>
              <a:off x="4349115" y="2255520"/>
              <a:ext cx="22167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软骨的生长</a:t>
              </a:r>
            </a:p>
          </p:txBody>
        </p:sp>
        <p:sp>
          <p:nvSpPr>
            <p:cNvPr id="26" name="TextBox 9"/>
            <p:cNvSpPr txBox="1"/>
            <p:nvPr>
              <p:custDataLst>
                <p:tags r:id="rId20"/>
              </p:custDataLst>
            </p:nvPr>
          </p:nvSpPr>
          <p:spPr>
            <a:xfrm>
              <a:off x="4363085" y="2676525"/>
              <a:ext cx="22167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）附加性生长</a:t>
              </a:r>
            </a:p>
          </p:txBody>
        </p:sp>
        <p:sp>
          <p:nvSpPr>
            <p:cNvPr id="27" name="TextBox 9"/>
            <p:cNvSpPr txBox="1"/>
            <p:nvPr>
              <p:custDataLst>
                <p:tags r:id="rId21"/>
              </p:custDataLst>
            </p:nvPr>
          </p:nvSpPr>
          <p:spPr>
            <a:xfrm>
              <a:off x="4347901" y="4345057"/>
              <a:ext cx="22167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）间质性生长</a:t>
              </a:r>
            </a:p>
          </p:txBody>
        </p:sp>
        <p:sp>
          <p:nvSpPr>
            <p:cNvPr id="28" name="Rectangle 3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>
            <a:xfrm>
              <a:off x="4502150" y="3085465"/>
              <a:ext cx="3909695" cy="104584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又称软骨膜下生长</a:t>
              </a:r>
            </a:p>
            <a:p>
              <a:pPr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新软骨细胞不断添加在软骨表面，使软骨在周边逐渐增厚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3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>
            <a:xfrm>
              <a:off x="4536702" y="4752562"/>
              <a:ext cx="3815712" cy="92964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又称软骨内生长</a:t>
              </a:r>
            </a:p>
            <a:p>
              <a:pPr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软骨细胞不断生长分裂并分泌基质，使软骨从内部扩展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6C39B3D-376E-B5A4-F8D7-5DAB1CBBBE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99135" y="2255520"/>
            <a:ext cx="3429000" cy="3710305"/>
            <a:chOff x="699135" y="2255520"/>
            <a:chExt cx="3429000" cy="3710305"/>
          </a:xfrm>
        </p:grpSpPr>
        <p:sp>
          <p:nvSpPr>
            <p:cNvPr id="12" name="TextBox 9"/>
            <p:cNvSpPr txBox="1"/>
            <p:nvPr>
              <p:custDataLst>
                <p:tags r:id="rId8"/>
              </p:custDataLst>
            </p:nvPr>
          </p:nvSpPr>
          <p:spPr>
            <a:xfrm>
              <a:off x="699135" y="2255520"/>
              <a:ext cx="22167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软骨的发生</a:t>
              </a:r>
            </a:p>
          </p:txBody>
        </p:sp>
        <p:sp>
          <p:nvSpPr>
            <p:cNvPr id="4" name="TextBox 9"/>
            <p:cNvSpPr txBox="1"/>
            <p:nvPr>
              <p:custDataLst>
                <p:tags r:id="rId9"/>
              </p:custDataLst>
            </p:nvPr>
          </p:nvSpPr>
          <p:spPr>
            <a:xfrm>
              <a:off x="1148715" y="2757170"/>
              <a:ext cx="1510665" cy="3987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间充质</a:t>
              </a:r>
            </a:p>
          </p:txBody>
        </p:sp>
        <p:sp>
          <p:nvSpPr>
            <p:cNvPr id="6" name="TextBox 9"/>
            <p:cNvSpPr txBox="1"/>
            <p:nvPr>
              <p:custDataLst>
                <p:tags r:id="rId10"/>
              </p:custDataLst>
            </p:nvPr>
          </p:nvSpPr>
          <p:spPr>
            <a:xfrm>
              <a:off x="1149350" y="3458210"/>
              <a:ext cx="1510030" cy="3987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骨祖细胞</a:t>
              </a:r>
            </a:p>
          </p:txBody>
        </p:sp>
        <p:sp>
          <p:nvSpPr>
            <p:cNvPr id="7" name="TextBox 9"/>
            <p:cNvSpPr txBox="1"/>
            <p:nvPr>
              <p:custDataLst>
                <p:tags r:id="rId11"/>
              </p:custDataLst>
            </p:nvPr>
          </p:nvSpPr>
          <p:spPr>
            <a:xfrm>
              <a:off x="1148715" y="4172585"/>
              <a:ext cx="1511300" cy="3987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成软骨细胞</a:t>
              </a:r>
            </a:p>
          </p:txBody>
        </p:sp>
        <p:sp>
          <p:nvSpPr>
            <p:cNvPr id="8" name="TextBox 9"/>
            <p:cNvSpPr txBox="1"/>
            <p:nvPr>
              <p:custDataLst>
                <p:tags r:id="rId12"/>
              </p:custDataLst>
            </p:nvPr>
          </p:nvSpPr>
          <p:spPr>
            <a:xfrm>
              <a:off x="1149985" y="4879975"/>
              <a:ext cx="1509395" cy="3987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软骨细胞</a:t>
              </a:r>
            </a:p>
          </p:txBody>
        </p:sp>
        <p:sp>
          <p:nvSpPr>
            <p:cNvPr id="9" name="TextBox 9"/>
            <p:cNvSpPr txBox="1"/>
            <p:nvPr>
              <p:custDataLst>
                <p:tags r:id="rId13"/>
              </p:custDataLst>
            </p:nvPr>
          </p:nvSpPr>
          <p:spPr>
            <a:xfrm>
              <a:off x="1149350" y="5567045"/>
              <a:ext cx="1510665" cy="3987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软骨基质</a:t>
              </a:r>
            </a:p>
          </p:txBody>
        </p:sp>
        <p:sp>
          <p:nvSpPr>
            <p:cNvPr id="16" name="TextBox 9"/>
            <p:cNvSpPr txBox="1"/>
            <p:nvPr>
              <p:custDataLst>
                <p:tags r:id="rId14"/>
              </p:custDataLst>
            </p:nvPr>
          </p:nvSpPr>
          <p:spPr>
            <a:xfrm>
              <a:off x="1851660" y="3171825"/>
              <a:ext cx="104394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增生分化</a:t>
              </a:r>
            </a:p>
          </p:txBody>
        </p:sp>
        <p:sp>
          <p:nvSpPr>
            <p:cNvPr id="17" name="TextBox 9"/>
            <p:cNvSpPr txBox="1"/>
            <p:nvPr>
              <p:custDataLst>
                <p:tags r:id="rId15"/>
              </p:custDataLst>
            </p:nvPr>
          </p:nvSpPr>
          <p:spPr>
            <a:xfrm>
              <a:off x="1903730" y="3913505"/>
              <a:ext cx="104394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分化</a:t>
              </a:r>
            </a:p>
          </p:txBody>
        </p:sp>
        <p:sp>
          <p:nvSpPr>
            <p:cNvPr id="18" name="TextBox 9"/>
            <p:cNvSpPr txBox="1"/>
            <p:nvPr>
              <p:custDataLst>
                <p:tags r:id="rId16"/>
              </p:custDataLst>
            </p:nvPr>
          </p:nvSpPr>
          <p:spPr>
            <a:xfrm>
              <a:off x="1915160" y="4603115"/>
              <a:ext cx="104394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转变</a:t>
              </a:r>
            </a:p>
          </p:txBody>
        </p:sp>
        <p:sp>
          <p:nvSpPr>
            <p:cNvPr id="20" name="TextBox 9"/>
            <p:cNvSpPr txBox="1"/>
            <p:nvPr>
              <p:custDataLst>
                <p:tags r:id="rId17"/>
              </p:custDataLst>
            </p:nvPr>
          </p:nvSpPr>
          <p:spPr>
            <a:xfrm>
              <a:off x="1909445" y="5288280"/>
              <a:ext cx="104394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分泌</a:t>
              </a:r>
            </a:p>
          </p:txBody>
        </p:sp>
        <p:sp>
          <p:nvSpPr>
            <p:cNvPr id="31" name="TextBox 9"/>
            <p:cNvSpPr txBox="1"/>
            <p:nvPr>
              <p:custDataLst>
                <p:tags r:id="rId18"/>
              </p:custDataLst>
            </p:nvPr>
          </p:nvSpPr>
          <p:spPr>
            <a:xfrm>
              <a:off x="3084195" y="2728595"/>
              <a:ext cx="1043940" cy="3987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软骨膜</a:t>
              </a:r>
            </a:p>
          </p:txBody>
        </p:sp>
        <p:sp>
          <p:nvSpPr>
            <p:cNvPr id="3" name="右箭头 2"/>
            <p:cNvSpPr/>
            <p:nvPr/>
          </p:nvSpPr>
          <p:spPr>
            <a:xfrm>
              <a:off x="2760345" y="2851150"/>
              <a:ext cx="222885" cy="203835"/>
            </a:xfrm>
            <a:prstGeom prst="rightArrow">
              <a:avLst/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下箭头 4"/>
            <p:cNvSpPr/>
            <p:nvPr/>
          </p:nvSpPr>
          <p:spPr>
            <a:xfrm>
              <a:off x="1672590" y="3185160"/>
              <a:ext cx="221615" cy="266700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下箭头 9"/>
            <p:cNvSpPr/>
            <p:nvPr/>
          </p:nvSpPr>
          <p:spPr>
            <a:xfrm>
              <a:off x="1682115" y="3898265"/>
              <a:ext cx="221615" cy="266700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下箭头 12"/>
            <p:cNvSpPr/>
            <p:nvPr/>
          </p:nvSpPr>
          <p:spPr>
            <a:xfrm>
              <a:off x="1682115" y="4603750"/>
              <a:ext cx="221615" cy="266700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下箭头 13"/>
            <p:cNvSpPr/>
            <p:nvPr/>
          </p:nvSpPr>
          <p:spPr>
            <a:xfrm>
              <a:off x="1682115" y="5301615"/>
              <a:ext cx="221615" cy="266700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>
            <p:custDataLst>
              <p:tags r:id="rId7"/>
            </p:custDataLst>
          </p:nvPr>
        </p:nvGrpSpPr>
        <p:grpSpPr>
          <a:xfrm>
            <a:off x="8197058" y="2217813"/>
            <a:ext cx="3793838" cy="3215554"/>
            <a:chOff x="8399282" y="2790163"/>
            <a:chExt cx="3591613" cy="2675544"/>
          </a:xfrm>
        </p:grpSpPr>
        <p:sp>
          <p:nvSpPr>
            <p:cNvPr id="33" name="TextBox 8"/>
            <p:cNvSpPr txBox="1"/>
            <p:nvPr/>
          </p:nvSpPr>
          <p:spPr>
            <a:xfrm>
              <a:off x="8484124" y="4671830"/>
              <a:ext cx="3384222" cy="7938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软骨的生长方式光镜图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P.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软骨周边部；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C.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软骨中部；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软骨膜；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软骨基质；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软骨细胞及软骨陷窝和软骨囊；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4.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同源细胞群。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8399282" y="2790163"/>
              <a:ext cx="3591613" cy="1613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-170902403378954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635936" y="3044279"/>
            <a:ext cx="4660572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-170902403411570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99160" y="655638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二、骨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sp>
        <p:nvSpPr>
          <p:cNvPr id="9" name="TextBox 9"/>
          <p:cNvSpPr txBox="1"/>
          <p:nvPr>
            <p:custDataLst>
              <p:tags r:id="rId4"/>
            </p:custDataLst>
          </p:nvPr>
        </p:nvSpPr>
        <p:spPr>
          <a:xfrm>
            <a:off x="5570855" y="1799590"/>
            <a:ext cx="1138555" cy="3987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骨组织</a:t>
            </a:r>
          </a:p>
        </p:txBody>
      </p:sp>
      <p:sp>
        <p:nvSpPr>
          <p:cNvPr id="13" name="TextBox 9"/>
          <p:cNvSpPr txBox="1"/>
          <p:nvPr>
            <p:custDataLst>
              <p:tags r:id="rId5"/>
            </p:custDataLst>
          </p:nvPr>
        </p:nvSpPr>
        <p:spPr>
          <a:xfrm>
            <a:off x="3567116" y="2767965"/>
            <a:ext cx="101663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骨细胞</a:t>
            </a:r>
          </a:p>
        </p:txBody>
      </p:sp>
      <p:sp>
        <p:nvSpPr>
          <p:cNvPr id="14" name="TextBox 9"/>
          <p:cNvSpPr txBox="1"/>
          <p:nvPr>
            <p:custDataLst>
              <p:tags r:id="rId6"/>
            </p:custDataLst>
          </p:nvPr>
        </p:nvSpPr>
        <p:spPr>
          <a:xfrm>
            <a:off x="7697159" y="2689860"/>
            <a:ext cx="1016635" cy="3987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骨基质</a:t>
            </a:r>
          </a:p>
        </p:txBody>
      </p:sp>
      <p:sp>
        <p:nvSpPr>
          <p:cNvPr id="15" name="TextBox 9"/>
          <p:cNvSpPr txBox="1"/>
          <p:nvPr>
            <p:custDataLst>
              <p:tags r:id="rId7"/>
            </p:custDataLst>
          </p:nvPr>
        </p:nvSpPr>
        <p:spPr>
          <a:xfrm>
            <a:off x="2259330" y="3550285"/>
            <a:ext cx="516890" cy="13220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骨祖细胞</a:t>
            </a:r>
          </a:p>
        </p:txBody>
      </p:sp>
      <p:sp>
        <p:nvSpPr>
          <p:cNvPr id="16" name="TextBox 9"/>
          <p:cNvSpPr txBox="1"/>
          <p:nvPr>
            <p:custDataLst>
              <p:tags r:id="rId8"/>
            </p:custDataLst>
          </p:nvPr>
        </p:nvSpPr>
        <p:spPr>
          <a:xfrm>
            <a:off x="3395345" y="3550285"/>
            <a:ext cx="459740" cy="13220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成骨细胞</a:t>
            </a:r>
          </a:p>
        </p:txBody>
      </p:sp>
      <p:sp>
        <p:nvSpPr>
          <p:cNvPr id="17" name="TextBox 9"/>
          <p:cNvSpPr txBox="1"/>
          <p:nvPr>
            <p:custDataLst>
              <p:tags r:id="rId9"/>
            </p:custDataLst>
          </p:nvPr>
        </p:nvSpPr>
        <p:spPr>
          <a:xfrm>
            <a:off x="4474210" y="3575685"/>
            <a:ext cx="511175" cy="1014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骨细胞</a:t>
            </a:r>
          </a:p>
        </p:txBody>
      </p:sp>
      <p:sp>
        <p:nvSpPr>
          <p:cNvPr id="18" name="TextBox 9"/>
          <p:cNvSpPr txBox="1"/>
          <p:nvPr>
            <p:custDataLst>
              <p:tags r:id="rId10"/>
            </p:custDataLst>
          </p:nvPr>
        </p:nvSpPr>
        <p:spPr>
          <a:xfrm>
            <a:off x="5466080" y="3573145"/>
            <a:ext cx="479425" cy="13220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破骨细胞</a:t>
            </a:r>
          </a:p>
        </p:txBody>
      </p:sp>
      <p:sp>
        <p:nvSpPr>
          <p:cNvPr id="19" name="TextBox 9"/>
          <p:cNvSpPr txBox="1"/>
          <p:nvPr>
            <p:custDataLst>
              <p:tags r:id="rId11"/>
            </p:custDataLst>
          </p:nvPr>
        </p:nvSpPr>
        <p:spPr>
          <a:xfrm>
            <a:off x="7213600" y="3550285"/>
            <a:ext cx="487680" cy="1014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有机质</a:t>
            </a:r>
          </a:p>
        </p:txBody>
      </p:sp>
      <p:sp>
        <p:nvSpPr>
          <p:cNvPr id="20" name="TextBox 9"/>
          <p:cNvSpPr txBox="1"/>
          <p:nvPr>
            <p:custDataLst>
              <p:tags r:id="rId12"/>
            </p:custDataLst>
          </p:nvPr>
        </p:nvSpPr>
        <p:spPr>
          <a:xfrm>
            <a:off x="8823960" y="3531870"/>
            <a:ext cx="467995" cy="1014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无机质</a:t>
            </a:r>
          </a:p>
        </p:txBody>
      </p:sp>
      <p:sp>
        <p:nvSpPr>
          <p:cNvPr id="21" name="右大括号 20"/>
          <p:cNvSpPr/>
          <p:nvPr>
            <p:custDataLst>
              <p:tags r:id="rId13"/>
            </p:custDataLst>
          </p:nvPr>
        </p:nvSpPr>
        <p:spPr>
          <a:xfrm rot="16200000">
            <a:off x="5968365" y="456565"/>
            <a:ext cx="342900" cy="4126865"/>
          </a:xfrm>
          <a:prstGeom prst="rightBrac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大括号 21"/>
          <p:cNvSpPr/>
          <p:nvPr>
            <p:custDataLst>
              <p:tags r:id="rId14"/>
            </p:custDataLst>
          </p:nvPr>
        </p:nvSpPr>
        <p:spPr>
          <a:xfrm rot="16200000">
            <a:off x="3949065" y="1776730"/>
            <a:ext cx="288925" cy="3220720"/>
          </a:xfrm>
          <a:prstGeom prst="rightBrac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>
            <p:custDataLst>
              <p:tags r:id="rId15"/>
            </p:custDataLst>
          </p:nvPr>
        </p:nvCxnSpPr>
        <p:spPr>
          <a:xfrm>
            <a:off x="2831465" y="4196715"/>
            <a:ext cx="501015" cy="635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>
            <p:custDataLst>
              <p:tags r:id="rId16"/>
            </p:custDataLst>
          </p:nvPr>
        </p:nvCxnSpPr>
        <p:spPr>
          <a:xfrm>
            <a:off x="3917950" y="4171950"/>
            <a:ext cx="501015" cy="635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大括号 24"/>
          <p:cNvSpPr/>
          <p:nvPr>
            <p:custDataLst>
              <p:tags r:id="rId17"/>
            </p:custDataLst>
          </p:nvPr>
        </p:nvSpPr>
        <p:spPr>
          <a:xfrm rot="16200000">
            <a:off x="8053705" y="2600325"/>
            <a:ext cx="351790" cy="1438910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>
            <p:custDataLst>
              <p:tags r:id="rId18"/>
            </p:custDataLst>
          </p:nvPr>
        </p:nvCxnSpPr>
        <p:spPr>
          <a:xfrm>
            <a:off x="3636645" y="4960620"/>
            <a:ext cx="6350" cy="39306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9"/>
          <p:cNvSpPr txBox="1"/>
          <p:nvPr>
            <p:custDataLst>
              <p:tags r:id="rId19"/>
            </p:custDataLst>
          </p:nvPr>
        </p:nvSpPr>
        <p:spPr>
          <a:xfrm>
            <a:off x="2886075" y="5391785"/>
            <a:ext cx="1532890" cy="3987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骨被覆细胞</a:t>
            </a:r>
          </a:p>
        </p:txBody>
      </p:sp>
      <p:sp>
        <p:nvSpPr>
          <p:cNvPr id="28" name="左箭头 27"/>
          <p:cNvSpPr/>
          <p:nvPr>
            <p:custDataLst>
              <p:tags r:id="rId20"/>
            </p:custDataLst>
          </p:nvPr>
        </p:nvSpPr>
        <p:spPr>
          <a:xfrm rot="10800000">
            <a:off x="7898130" y="3899535"/>
            <a:ext cx="728980" cy="367030"/>
          </a:xfrm>
          <a:prstGeom prst="leftArrow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27FB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7969921" y="3895406"/>
            <a:ext cx="78676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沉积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-170902403426958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91690" y="1202592"/>
            <a:ext cx="29648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（一）骨组织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971455" y="50678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二、骨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B8347AA-1A35-5CF2-AA3A-60E6DF68918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35012" y="1994885"/>
            <a:ext cx="8027987" cy="3291649"/>
            <a:chOff x="735012" y="1994885"/>
            <a:chExt cx="8027987" cy="3291649"/>
          </a:xfrm>
        </p:grpSpPr>
        <p:sp>
          <p:nvSpPr>
            <p:cNvPr id="12" name="TextBox 9"/>
            <p:cNvSpPr txBox="1"/>
            <p:nvPr>
              <p:custDataLst>
                <p:tags r:id="rId11"/>
              </p:custDataLst>
            </p:nvPr>
          </p:nvSpPr>
          <p:spPr>
            <a:xfrm>
              <a:off x="735012" y="1994885"/>
              <a:ext cx="39598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骨基质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bone matrix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C20CFE1-9C1D-75AE-10F5-956B73B3CD7A}"/>
                </a:ext>
              </a:extLst>
            </p:cNvPr>
            <p:cNvGrpSpPr/>
            <p:nvPr/>
          </p:nvGrpSpPr>
          <p:grpSpPr>
            <a:xfrm>
              <a:off x="1019493" y="2503532"/>
              <a:ext cx="7049135" cy="1570990"/>
              <a:chOff x="635000" y="2242820"/>
              <a:chExt cx="7049135" cy="1570990"/>
            </a:xfrm>
          </p:grpSpPr>
          <p:sp>
            <p:nvSpPr>
              <p:cNvPr id="6" name="Rectangle 3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835025" y="2648585"/>
                <a:ext cx="6849110" cy="116522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ct val="100000"/>
                  </a:lnSpc>
                  <a:buClr>
                    <a:srgbClr val="127FB8"/>
                  </a:buClr>
                  <a:buSzPct val="60000"/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有机质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：大量胶原纤维和少量无定形基质</a:t>
                </a:r>
              </a:p>
              <a:p>
                <a:pPr fontAlgn="auto">
                  <a:lnSpc>
                    <a:spcPct val="100000"/>
                  </a:lnSpc>
                  <a:buClr>
                    <a:srgbClr val="127FB8"/>
                  </a:buClr>
                  <a:buSzPct val="60000"/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无机质</a:t>
                </a:r>
                <a:r>
                  <a:rPr lang="en-US" altLang="zh-CN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/</a:t>
                </a:r>
                <a:r>
                  <a:rPr lang="zh-CN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骨盐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：以细针状羟基磷灰石结晶形式存在</a:t>
                </a:r>
                <a:endParaRPr lang="zh-CN" sz="18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35000" y="2242820"/>
                <a:ext cx="227774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0070C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骨基质构成</a:t>
                </a:r>
              </a:p>
            </p:txBody>
          </p:sp>
        </p:grpSp>
        <p:sp>
          <p:nvSpPr>
            <p:cNvPr id="13" name="TextBox 9"/>
            <p:cNvSpPr txBox="1"/>
            <p:nvPr>
              <p:custDataLst>
                <p:tags r:id="rId12"/>
              </p:custDataLst>
            </p:nvPr>
          </p:nvSpPr>
          <p:spPr>
            <a:xfrm>
              <a:off x="1019493" y="3973036"/>
              <a:ext cx="27654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342900" indent="-342900">
                <a:buClr>
                  <a:srgbClr val="0070C0"/>
                </a:buClr>
                <a:buFont typeface="Wingdings" panose="05000000000000000000" pitchFamily="2" charset="2"/>
                <a:buChar char="Ø"/>
                <a:defRPr sz="2000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/>
                <a:t>骨质的结构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>
            <a:xfrm>
              <a:off x="1207452" y="4390231"/>
              <a:ext cx="7555547" cy="896303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fontAlgn="auto">
                <a:lnSpc>
                  <a:spcPct val="100000"/>
                </a:lnSpc>
                <a:spcBef>
                  <a:spcPts val="1000"/>
                </a:spcBef>
                <a:buClr>
                  <a:srgbClr val="127FB8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dirty="0"/>
                <a:t>编织骨</a:t>
              </a:r>
              <a:r>
                <a:rPr lang="zh-CN" altLang="en-US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（</a:t>
              </a:r>
              <a:r>
                <a: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woven bone    </a:t>
              </a:r>
              <a:r>
                <a:rPr lang="zh-CN" altLang="en-US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）</a:t>
              </a:r>
              <a:endPara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r>
                <a:rPr lang="zh-CN" altLang="en-US" dirty="0"/>
                <a:t>板层骨</a:t>
              </a:r>
              <a:r>
                <a:rPr lang="zh-CN" altLang="en-US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（</a:t>
              </a:r>
              <a:r>
                <a: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lamellar bone    </a:t>
              </a:r>
              <a:r>
                <a:rPr lang="zh-CN" altLang="en-US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）：以骨板（</a:t>
              </a:r>
              <a:r>
                <a: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bone lamella    </a:t>
              </a:r>
              <a:r>
                <a:rPr lang="zh-CN" altLang="en-US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）形式存在</a:t>
              </a:r>
              <a:endPara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ABE2D3-CF9F-32A8-456B-5E52345524F9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797718" y="1170396"/>
            <a:ext cx="2917685" cy="4886540"/>
            <a:chOff x="8797718" y="1170396"/>
            <a:chExt cx="2917685" cy="488654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86EABF-D636-B776-FA54-B968A80DB4B9}"/>
                </a:ext>
              </a:extLst>
            </p:cNvPr>
            <p:cNvGrpSpPr/>
            <p:nvPr/>
          </p:nvGrpSpPr>
          <p:grpSpPr>
            <a:xfrm>
              <a:off x="8797718" y="1170396"/>
              <a:ext cx="2825481" cy="4886540"/>
              <a:chOff x="8797718" y="1170396"/>
              <a:chExt cx="2825481" cy="4886540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0540EDBF-FD60-1E6B-8ECE-13D1DAF6E41E}"/>
                  </a:ext>
                </a:extLst>
              </p:cNvPr>
              <p:cNvGrpSpPr/>
              <p:nvPr/>
            </p:nvGrpSpPr>
            <p:grpSpPr>
              <a:xfrm>
                <a:off x="8797718" y="1170396"/>
                <a:ext cx="2821794" cy="2058069"/>
                <a:chOff x="9165591" y="1570922"/>
                <a:chExt cx="2821794" cy="2058069"/>
              </a:xfrm>
            </p:grpSpPr>
            <p:pic>
              <p:nvPicPr>
                <p:cNvPr id="4" name="图片 3" descr="4A5"/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2522" t="7785" r="51323" b="1809"/>
                <a:stretch/>
              </p:blipFill>
              <p:spPr>
                <a:xfrm>
                  <a:off x="9165591" y="1570922"/>
                  <a:ext cx="2700000" cy="2032176"/>
                </a:xfrm>
                <a:prstGeom prst="rect">
                  <a:avLst/>
                </a:prstGeom>
              </p:spPr>
            </p:pic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ED49E26-93F4-582D-585E-BC1AC58492F7}"/>
                    </a:ext>
                  </a:extLst>
                </p:cNvPr>
                <p:cNvSpPr txBox="1"/>
                <p:nvPr/>
              </p:nvSpPr>
              <p:spPr>
                <a:xfrm>
                  <a:off x="11061924" y="3259659"/>
                  <a:ext cx="92546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编织骨</a:t>
                  </a:r>
                  <a:endParaRPr lang="zh-CN" altLang="en-US" dirty="0"/>
                </a:p>
              </p:txBody>
            </p:sp>
          </p:grpSp>
          <p:sp>
            <p:nvSpPr>
              <p:cNvPr id="23" name="TextBox 8"/>
              <p:cNvSpPr txBox="1"/>
              <p:nvPr/>
            </p:nvSpPr>
            <p:spPr>
              <a:xfrm>
                <a:off x="8797718" y="5318272"/>
                <a:ext cx="2825481" cy="73866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编织骨与板层骨光镜图</a:t>
                </a:r>
              </a:p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A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编织骨；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B.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板层骨；左上角小图为骨质内的纤维排列示意图。</a:t>
                </a:r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C982EDC-80C6-0E9F-674A-B1E4D2E2D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0426" y="3243914"/>
                <a:ext cx="2699004" cy="2033016"/>
              </a:xfrm>
              <a:prstGeom prst="rect">
                <a:avLst/>
              </a:prstGeom>
            </p:spPr>
          </p:pic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9767542-7566-F685-6A43-91EFE6CCA000}"/>
                </a:ext>
              </a:extLst>
            </p:cNvPr>
            <p:cNvSpPr txBox="1"/>
            <p:nvPr/>
          </p:nvSpPr>
          <p:spPr>
            <a:xfrm>
              <a:off x="10742281" y="4973871"/>
              <a:ext cx="97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板层骨</a:t>
              </a:r>
              <a:endParaRPr lang="zh-CN" altLang="en-US" dirty="0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D46FC82A-F617-210D-063F-AB6AAB284DA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416808" y="2140563"/>
            <a:ext cx="144000" cy="144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ACC77B7-CED1-28E9-95D3-3845CAAEF2B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874008" y="4536442"/>
            <a:ext cx="144000" cy="144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092C6B5-C477-4C89-6638-4AE4F64BBFF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017182" y="4964727"/>
            <a:ext cx="144000" cy="144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3D88677-1C6B-34C4-C4A4-90367160F8C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110984" y="4964727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2-170902403439255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48480" y="1620167"/>
            <a:ext cx="29648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（一）骨组织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00299" y="661631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二、骨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sp>
        <p:nvSpPr>
          <p:cNvPr id="12" name="TextBox 9"/>
          <p:cNvSpPr txBox="1"/>
          <p:nvPr>
            <p:custDataLst>
              <p:tags r:id="rId5"/>
            </p:custDataLst>
          </p:nvPr>
        </p:nvSpPr>
        <p:spPr>
          <a:xfrm>
            <a:off x="1590904" y="2422740"/>
            <a:ext cx="22799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骨组织的细胞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4023C4D-BF15-740D-C14F-CDCFCF343DF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524493" y="2983551"/>
            <a:ext cx="9279495" cy="3148505"/>
            <a:chOff x="1524493" y="2983551"/>
            <a:chExt cx="9279495" cy="3148505"/>
          </a:xfrm>
        </p:grpSpPr>
        <p:sp>
          <p:nvSpPr>
            <p:cNvPr id="10" name="TextBox 8"/>
            <p:cNvSpPr txBox="1"/>
            <p:nvPr/>
          </p:nvSpPr>
          <p:spPr>
            <a:xfrm>
              <a:off x="7568418" y="5331837"/>
              <a:ext cx="3235570" cy="800219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骨组织的细胞光镜图（人胎儿指骨）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骨祖细胞；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成骨细胞；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骨细胞；  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PS.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骨膜；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BM.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骨基质。</a:t>
              </a:r>
            </a:p>
          </p:txBody>
        </p:sp>
        <p:sp>
          <p:nvSpPr>
            <p:cNvPr id="6" name="Rectangle 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>
            <a:xfrm>
              <a:off x="2114568" y="3536491"/>
              <a:ext cx="5300663" cy="163036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位于骨膜内层和软骨膜</a:t>
              </a: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细胞呈梭形，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胞体小，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细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胞质少，核小色深</a:t>
              </a: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分化为成骨细胞和成软骨细胞</a:t>
              </a:r>
            </a:p>
            <a:p>
              <a:pPr marL="0" indent="0"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endParaRPr 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endPara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24493" y="2983551"/>
              <a:ext cx="4958080" cy="3987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（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1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）骨祖细胞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osteoprogenitor cell    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）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CF3DDD7-7BD0-B618-6EEB-972CC08B30A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72" y="1665393"/>
            <a:ext cx="2828544" cy="35859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6B8BF9-AA1C-82C8-6364-34A982065BF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622772" y="3129229"/>
            <a:ext cx="144000" cy="14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28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-170902403453247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95845" y="1200488"/>
            <a:ext cx="29648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（一）骨组织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979170" y="64357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二、骨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B8B0C47-DA14-D5C4-652C-EE24A707BCD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025524" y="3393380"/>
            <a:ext cx="4847908" cy="2681925"/>
            <a:chOff x="2136775" y="3301045"/>
            <a:chExt cx="4847908" cy="2681925"/>
          </a:xfrm>
        </p:grpSpPr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470FA3F9-58F9-AF5C-0C9C-326A779A9659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2136775" y="4008120"/>
              <a:ext cx="1265555" cy="3987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成骨细胞</a:t>
              </a:r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2F9CBC78-4C37-1595-72DC-14113130E7C0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136775" y="4828540"/>
              <a:ext cx="1265555" cy="398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骨细胞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1D5BED0-86E9-59EF-6D25-04F54083C0CB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5814695" y="4446270"/>
              <a:ext cx="1270" cy="4222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10646028-FFC8-0474-4D83-CFA4E607D0BD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5182870" y="4008120"/>
              <a:ext cx="1265555" cy="3987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类骨质</a:t>
              </a: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2C045F27-32CD-64B4-B1A6-780226DB0C7A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5182870" y="4868545"/>
              <a:ext cx="1265555" cy="398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骨质</a:t>
              </a: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2E1D9BC-1DC0-5893-3A65-97962CFB2041}"/>
                </a:ext>
              </a:extLst>
            </p:cNvPr>
            <p:cNvCxnSpPr/>
            <p:nvPr/>
          </p:nvCxnSpPr>
          <p:spPr>
            <a:xfrm>
              <a:off x="3531870" y="4198620"/>
              <a:ext cx="1521460" cy="17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D53AF55-E17E-7B22-DADC-62815B4A970B}"/>
                </a:ext>
              </a:extLst>
            </p:cNvPr>
            <p:cNvSpPr txBox="1"/>
            <p:nvPr/>
          </p:nvSpPr>
          <p:spPr>
            <a:xfrm>
              <a:off x="3970655" y="3816350"/>
              <a:ext cx="786765" cy="4705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分泌</a:t>
              </a:r>
            </a:p>
          </p:txBody>
        </p:sp>
        <p:sp>
          <p:nvSpPr>
            <p:cNvPr id="24" name="右大括号 23">
              <a:extLst>
                <a:ext uri="{FF2B5EF4-FFF2-40B4-BE49-F238E27FC236}">
                  <a16:creationId xmlns:a16="http://schemas.microsoft.com/office/drawing/2014/main" id="{5D53E0E6-0719-5951-3FB1-69742A058144}"/>
                </a:ext>
              </a:extLst>
            </p:cNvPr>
            <p:cNvSpPr/>
            <p:nvPr/>
          </p:nvSpPr>
          <p:spPr>
            <a:xfrm rot="5400000">
              <a:off x="4172585" y="3805555"/>
              <a:ext cx="285750" cy="3176270"/>
            </a:xfrm>
            <a:prstGeom prst="rightBrace">
              <a:avLst>
                <a:gd name="adj1" fmla="val 8333"/>
                <a:gd name="adj2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9F437EB2-184C-07D7-0AE9-C5EE59F7B77A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3710940" y="5584190"/>
              <a:ext cx="1265555" cy="3987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骨组织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C32F7D3-66C5-FA7E-92A6-061E6582F738}"/>
                </a:ext>
              </a:extLst>
            </p:cNvPr>
            <p:cNvSpPr txBox="1"/>
            <p:nvPr/>
          </p:nvSpPr>
          <p:spPr>
            <a:xfrm>
              <a:off x="5903595" y="4400550"/>
              <a:ext cx="786765" cy="4705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钙化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52F9355-F63F-DE75-8454-172D45C8CB56}"/>
                </a:ext>
              </a:extLst>
            </p:cNvPr>
            <p:cNvSpPr txBox="1"/>
            <p:nvPr/>
          </p:nvSpPr>
          <p:spPr>
            <a:xfrm>
              <a:off x="2871470" y="4394200"/>
              <a:ext cx="786765" cy="4705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转化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18E8D35-70C1-9472-CB0C-9D0098CDEE6E}"/>
                </a:ext>
              </a:extLst>
            </p:cNvPr>
            <p:cNvCxnSpPr/>
            <p:nvPr/>
          </p:nvCxnSpPr>
          <p:spPr>
            <a:xfrm flipH="1">
              <a:off x="2871470" y="4406265"/>
              <a:ext cx="2310130" cy="46101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0750E01-C177-D55E-1A11-42D5E038E4B6}"/>
                </a:ext>
              </a:extLst>
            </p:cNvPr>
            <p:cNvSpPr txBox="1"/>
            <p:nvPr/>
          </p:nvSpPr>
          <p:spPr>
            <a:xfrm>
              <a:off x="3950335" y="4486275"/>
              <a:ext cx="786765" cy="4705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包埋</a:t>
              </a: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42F92505-D809-95D5-3019-8E1649930D7F}"/>
                </a:ext>
              </a:extLst>
            </p:cNvPr>
            <p:cNvCxnSpPr/>
            <p:nvPr/>
          </p:nvCxnSpPr>
          <p:spPr>
            <a:xfrm flipV="1">
              <a:off x="3482340" y="3632200"/>
              <a:ext cx="1888490" cy="3759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3294F42-B1E0-BCB7-B199-38060D534C50}"/>
                </a:ext>
              </a:extLst>
            </p:cNvPr>
            <p:cNvSpPr/>
            <p:nvPr/>
          </p:nvSpPr>
          <p:spPr>
            <a:xfrm>
              <a:off x="5450840" y="3301365"/>
              <a:ext cx="539115" cy="514985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7FB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79C1A43-BCA5-EB27-917B-26701067C938}"/>
                </a:ext>
              </a:extLst>
            </p:cNvPr>
            <p:cNvSpPr txBox="1"/>
            <p:nvPr/>
          </p:nvSpPr>
          <p:spPr>
            <a:xfrm>
              <a:off x="5450840" y="3301045"/>
              <a:ext cx="632460" cy="5238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 fontAlgn="auto">
                <a:lnSpc>
                  <a:spcPct val="100000"/>
                </a:lnSpc>
              </a:pP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基质小泡</a:t>
              </a:r>
            </a:p>
          </p:txBody>
        </p:sp>
        <p:sp>
          <p:nvSpPr>
            <p:cNvPr id="33" name="上弧形箭头 34">
              <a:extLst>
                <a:ext uri="{FF2B5EF4-FFF2-40B4-BE49-F238E27FC236}">
                  <a16:creationId xmlns:a16="http://schemas.microsoft.com/office/drawing/2014/main" id="{E99EF103-65C4-8801-3202-BA880DF67E8A}"/>
                </a:ext>
              </a:extLst>
            </p:cNvPr>
            <p:cNvSpPr/>
            <p:nvPr/>
          </p:nvSpPr>
          <p:spPr>
            <a:xfrm rot="5400000">
              <a:off x="6066155" y="3909695"/>
              <a:ext cx="1299845" cy="537210"/>
            </a:xfrm>
            <a:prstGeom prst="curvedDownArrow">
              <a:avLst/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CFE21DF-5939-6326-3DF9-BCB568514F08}"/>
                </a:ext>
              </a:extLst>
            </p:cNvPr>
            <p:cNvCxnSpPr/>
            <p:nvPr/>
          </p:nvCxnSpPr>
          <p:spPr>
            <a:xfrm>
              <a:off x="2726055" y="4425950"/>
              <a:ext cx="1270" cy="4222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C38FBC2-622C-C03E-FD72-0C5A5178517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258259" y="2382038"/>
            <a:ext cx="9545729" cy="3830846"/>
            <a:chOff x="1258259" y="2382038"/>
            <a:chExt cx="9545729" cy="3830846"/>
          </a:xfrm>
        </p:grpSpPr>
        <p:sp>
          <p:nvSpPr>
            <p:cNvPr id="10" name="TextBox 8"/>
            <p:cNvSpPr txBox="1"/>
            <p:nvPr/>
          </p:nvSpPr>
          <p:spPr>
            <a:xfrm>
              <a:off x="7751298" y="5474220"/>
              <a:ext cx="3052690" cy="738664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骨组织的细胞光镜图（人胎儿指骨）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成骨细胞；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骨细胞；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4.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破骨细胞；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BM.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骨基质；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CM.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软骨基质。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FACD07E-0DD1-8BF6-98D3-290104C9D782}"/>
                </a:ext>
              </a:extLst>
            </p:cNvPr>
            <p:cNvGrpSpPr/>
            <p:nvPr/>
          </p:nvGrpSpPr>
          <p:grpSpPr>
            <a:xfrm>
              <a:off x="1258259" y="2382038"/>
              <a:ext cx="6475571" cy="1391085"/>
              <a:chOff x="1258259" y="2382038"/>
              <a:chExt cx="6475571" cy="1391085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258259" y="2382038"/>
                <a:ext cx="4958080" cy="3987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（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2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）成骨细胞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osteoblast    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）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  <p:sp>
            <p:nvSpPr>
              <p:cNvPr id="14" name="Rectangle 3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494532" y="2770239"/>
                <a:ext cx="6239298" cy="100288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ct val="1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分布在骨组织表面，单层排列，矮柱状或不规则形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fontAlgn="auto">
                  <a:lnSpc>
                    <a:spcPct val="1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分泌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类骨质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B1AF072-DF7D-8973-7FD8-B0BC0408EABE}"/>
                </a:ext>
              </a:extLst>
            </p:cNvPr>
            <p:cNvSpPr txBox="1"/>
            <p:nvPr/>
          </p:nvSpPr>
          <p:spPr>
            <a:xfrm rot="16200000">
              <a:off x="9823397" y="4577576"/>
              <a:ext cx="457369" cy="1334533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软骨基质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47" name="TextBox 9">
            <a:extLst>
              <a:ext uri="{FF2B5EF4-FFF2-40B4-BE49-F238E27FC236}">
                <a16:creationId xmlns:a16="http://schemas.microsoft.com/office/drawing/2014/main" id="{7E6F1269-D65A-7886-A42D-4514AF037D9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38269" y="1888696"/>
            <a:ext cx="22799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骨组织的细胞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C58AEB-F2F8-2D47-C76C-02490BD970D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65" y="1473518"/>
            <a:ext cx="3150108" cy="39288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A8EED4-3A0A-49B6-225F-7B873792019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379211" y="2541187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9-170902403467125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043305" y="54197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二、骨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91465" y="1182370"/>
            <a:ext cx="29648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（一）骨组织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5F6AF62-4711-68EA-C2AD-192A8A7888D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51510" y="1603131"/>
            <a:ext cx="11024553" cy="4248394"/>
            <a:chOff x="651510" y="1603131"/>
            <a:chExt cx="11024553" cy="4248394"/>
          </a:xfrm>
        </p:grpSpPr>
        <p:sp>
          <p:nvSpPr>
            <p:cNvPr id="6" name="Rectangle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>
            <a:xfrm>
              <a:off x="835025" y="2767330"/>
              <a:ext cx="6407150" cy="30841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ts val="35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包埋于骨基质中，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细胞小，扁椭圆形，多突起</a:t>
              </a:r>
            </a:p>
            <a:p>
              <a:pPr fontAlgn="auto">
                <a:lnSpc>
                  <a:spcPts val="35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骨陷窝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bone lacunae    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）：骨细胞胞体所在腔隙</a:t>
              </a:r>
            </a:p>
            <a:p>
              <a:pPr fontAlgn="auto">
                <a:lnSpc>
                  <a:spcPts val="35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骨小管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bone canaliculus    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）：骨细胞突起所在腔隙</a:t>
              </a:r>
            </a:p>
            <a:p>
              <a:pPr fontAlgn="auto">
                <a:lnSpc>
                  <a:spcPts val="35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骨小管间及与骨陷窝之间相通，陷窝和小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管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含组织液</a:t>
              </a:r>
            </a:p>
            <a:p>
              <a:pPr fontAlgn="auto">
                <a:lnSpc>
                  <a:spcPts val="35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参与调节钙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磷平衡</a:t>
              </a:r>
            </a:p>
            <a:p>
              <a:pPr fontAlgn="auto">
                <a:lnSpc>
                  <a:spcPts val="35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endParaRPr 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51510" y="2411738"/>
              <a:ext cx="3342640" cy="3987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（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3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）骨细胞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osteocyte    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）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364B227-F5A6-7D20-3CFC-7BE7D32D8081}"/>
                </a:ext>
              </a:extLst>
            </p:cNvPr>
            <p:cNvGrpSpPr/>
            <p:nvPr/>
          </p:nvGrpSpPr>
          <p:grpSpPr>
            <a:xfrm>
              <a:off x="7326628" y="1603131"/>
              <a:ext cx="4349435" cy="3926840"/>
              <a:chOff x="7740965" y="1519555"/>
              <a:chExt cx="4349435" cy="3926840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795260" y="1710690"/>
                <a:ext cx="2191385" cy="2720975"/>
              </a:xfrm>
              <a:prstGeom prst="rect">
                <a:avLst/>
              </a:prstGeom>
            </p:spPr>
          </p:pic>
          <p:sp>
            <p:nvSpPr>
              <p:cNvPr id="4" name="TextBox 8"/>
              <p:cNvSpPr txBox="1"/>
              <p:nvPr/>
            </p:nvSpPr>
            <p:spPr>
              <a:xfrm>
                <a:off x="7745730" y="4431665"/>
                <a:ext cx="4344670" cy="10147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</a:t>
                </a:r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骨细胞光镜图（</a:t>
                </a:r>
                <a:r>
                  <a:rPr lang="en-US" altLang="zh-CN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A</a:t>
                </a:r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）和电镜图（</a:t>
                </a:r>
                <a:r>
                  <a:rPr lang="en-US" altLang="zh-CN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B</a:t>
                </a:r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</a:p>
              <a:p>
                <a:r>
                  <a:rPr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1.中央管；2.骨陷窝；3.骨小管；4.骨小管横断面</a:t>
                </a:r>
                <a:r>
                  <a:rPr lang="zh-CN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；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BM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骨基质；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L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骨陷窝；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C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骨小管；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OB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骨细胞胞体；</a:t>
                </a:r>
                <a:r>
                  <a:rPr lang="en-US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细胞核；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P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骨细胞突起。</a:t>
                </a:r>
              </a:p>
            </p:txBody>
          </p:sp>
          <p:pic>
            <p:nvPicPr>
              <p:cNvPr id="8" name="图片 7" descr="4A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82505" y="1519555"/>
                <a:ext cx="1796415" cy="2945765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7740965" y="4122735"/>
                <a:ext cx="463550" cy="414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029190" y="4132269"/>
                <a:ext cx="463550" cy="414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20" name="TextBox 9">
            <a:extLst>
              <a:ext uri="{FF2B5EF4-FFF2-40B4-BE49-F238E27FC236}">
                <a16:creationId xmlns:a16="http://schemas.microsoft.com/office/drawing/2014/main" id="{4637439E-B9F8-7334-74ED-3F28DBF91B7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51523" y="1889125"/>
            <a:ext cx="3959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骨组织的细胞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E2B2E43-AE24-5336-4178-BD370F614C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435096" y="2557416"/>
            <a:ext cx="144000" cy="144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B14FE43-0D39-CAF7-C0A9-304517700CE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585637" y="3574741"/>
            <a:ext cx="144000" cy="144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B38767F-B0F1-F621-0EB8-3DE6489EDA2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66600" y="4133930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2-170902403480886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09175" y="590377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二、骨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288319" y="1447903"/>
            <a:ext cx="296481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（一）骨组织 </a:t>
            </a:r>
          </a:p>
        </p:txBody>
      </p:sp>
      <p:sp>
        <p:nvSpPr>
          <p:cNvPr id="6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1525942" y="3485895"/>
            <a:ext cx="4253066" cy="1912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29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多个单核细胞</a:t>
            </a:r>
            <a:r>
              <a:rPr 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融合而成</a:t>
            </a:r>
          </a:p>
          <a:p>
            <a:pPr fontAlgn="auto">
              <a:lnSpc>
                <a:spcPts val="29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散在分布在骨</a:t>
            </a:r>
            <a:r>
              <a:rPr 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组织表面</a:t>
            </a:r>
          </a:p>
          <a:p>
            <a:pPr algn="l" fontAlgn="auto">
              <a:lnSpc>
                <a:spcPts val="29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形态</a:t>
            </a:r>
            <a:r>
              <a:rPr 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规则，多核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，细胞质强嗜酸性</a:t>
            </a:r>
          </a:p>
          <a:p>
            <a:pPr marL="0" indent="0" fontAlgn="auto">
              <a:lnSpc>
                <a:spcPts val="2900"/>
              </a:lnSpc>
              <a:buClr>
                <a:srgbClr val="127FB8"/>
              </a:buClr>
              <a:buFont typeface="Wingdings" panose="05000000000000000000" pitchFamily="2" charset="2"/>
              <a:buNone/>
            </a:pPr>
            <a:endParaRPr 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582887" y="2945894"/>
            <a:ext cx="5026599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fontAlgn="auto">
              <a:lnSpc>
                <a:spcPct val="100000"/>
              </a:lnSpc>
              <a:buClr>
                <a:srgbClr val="127FB8"/>
              </a:buClr>
              <a:buSzTx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）破骨细胞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osteoclast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4D4BDF21-A2EC-A9C9-7606-B48F62A8A66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13621" y="2245970"/>
            <a:ext cx="3959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骨组织的细胞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4D0C47F-6B51-D838-3507-64796D32C9A2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6955483" y="1418448"/>
            <a:ext cx="2954215" cy="4659311"/>
            <a:chOff x="6955483" y="1418448"/>
            <a:chExt cx="2954215" cy="4659311"/>
          </a:xfrm>
        </p:grpSpPr>
        <p:sp>
          <p:nvSpPr>
            <p:cNvPr id="10" name="文本框 9"/>
            <p:cNvSpPr txBox="1"/>
            <p:nvPr/>
          </p:nvSpPr>
          <p:spPr>
            <a:xfrm>
              <a:off x="8591561" y="3235447"/>
              <a:ext cx="463550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624581" y="5109332"/>
              <a:ext cx="463550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955483" y="5158887"/>
              <a:ext cx="2954215" cy="918872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骨组织的细胞光镜图（人胎儿指骨）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2.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成骨细胞；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4.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破骨细胞；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BM.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骨基质；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CM.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软骨基质。</a:t>
              </a:r>
            </a:p>
            <a:p>
              <a:pPr algn="l">
                <a:lnSpc>
                  <a:spcPct val="150000"/>
                </a:lnSpc>
              </a:pPr>
              <a:endPara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EF3441D-4DBB-6694-ED87-5A98C5CF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8224" y="1418448"/>
              <a:ext cx="2808732" cy="3713988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BD627510-8AEC-6372-EC2F-4A2E277E9AD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678680" y="3091447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-17090240323413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255435" y="1770767"/>
            <a:ext cx="154337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一、软骨</a:t>
            </a: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472991" y="2702851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二、骨</a:t>
            </a: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4411209" y="3635546"/>
            <a:ext cx="236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三、骨的发生和重建</a:t>
            </a:r>
          </a:p>
        </p:txBody>
      </p:sp>
      <p:sp>
        <p:nvSpPr>
          <p:cNvPr id="30" name="平行四边形 29"/>
          <p:cNvSpPr/>
          <p:nvPr>
            <p:custDataLst>
              <p:tags r:id="rId5"/>
            </p:custDataLst>
          </p:nvPr>
        </p:nvSpPr>
        <p:spPr>
          <a:xfrm>
            <a:off x="4054182" y="1648403"/>
            <a:ext cx="3665051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平行四边形 30"/>
          <p:cNvSpPr/>
          <p:nvPr>
            <p:custDataLst>
              <p:tags r:id="rId6"/>
            </p:custDataLst>
          </p:nvPr>
        </p:nvSpPr>
        <p:spPr>
          <a:xfrm>
            <a:off x="4003382" y="2614130"/>
            <a:ext cx="3665051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平行四边形 31"/>
          <p:cNvSpPr/>
          <p:nvPr>
            <p:custDataLst>
              <p:tags r:id="rId7"/>
            </p:custDataLst>
          </p:nvPr>
        </p:nvSpPr>
        <p:spPr>
          <a:xfrm>
            <a:off x="4054817" y="3512545"/>
            <a:ext cx="3771583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4411206" y="4617453"/>
            <a:ext cx="30568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四、影响骨生长发育的因素</a:t>
            </a:r>
          </a:p>
        </p:txBody>
      </p:sp>
      <p:sp>
        <p:nvSpPr>
          <p:cNvPr id="8" name="平行四边形 7"/>
          <p:cNvSpPr/>
          <p:nvPr>
            <p:custDataLst>
              <p:tags r:id="rId9"/>
            </p:custDataLst>
          </p:nvPr>
        </p:nvSpPr>
        <p:spPr>
          <a:xfrm>
            <a:off x="4054182" y="4463775"/>
            <a:ext cx="3771583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483630" y="5553117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五、关节</a:t>
            </a:r>
          </a:p>
        </p:txBody>
      </p:sp>
      <p:sp>
        <p:nvSpPr>
          <p:cNvPr id="16" name="平行四边形 15"/>
          <p:cNvSpPr/>
          <p:nvPr>
            <p:custDataLst>
              <p:tags r:id="rId11"/>
            </p:custDataLst>
          </p:nvPr>
        </p:nvSpPr>
        <p:spPr>
          <a:xfrm>
            <a:off x="4054817" y="5376905"/>
            <a:ext cx="3771583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平行四边形 18"/>
          <p:cNvSpPr/>
          <p:nvPr>
            <p:custDataLst>
              <p:tags r:id="rId12"/>
            </p:custDataLst>
          </p:nvPr>
        </p:nvSpPr>
        <p:spPr>
          <a:xfrm>
            <a:off x="3116098" y="1679954"/>
            <a:ext cx="1076149" cy="614303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平行四边形 19"/>
          <p:cNvSpPr/>
          <p:nvPr>
            <p:custDataLst>
              <p:tags r:id="rId13"/>
            </p:custDataLst>
          </p:nvPr>
        </p:nvSpPr>
        <p:spPr>
          <a:xfrm>
            <a:off x="3092603" y="2608207"/>
            <a:ext cx="1076149" cy="614302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平行四边形 23"/>
          <p:cNvSpPr/>
          <p:nvPr>
            <p:custDataLst>
              <p:tags r:id="rId14"/>
            </p:custDataLst>
          </p:nvPr>
        </p:nvSpPr>
        <p:spPr>
          <a:xfrm>
            <a:off x="3116098" y="3509915"/>
            <a:ext cx="1076149" cy="614303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平行四边形 24"/>
          <p:cNvSpPr/>
          <p:nvPr>
            <p:custDataLst>
              <p:tags r:id="rId15"/>
            </p:custDataLst>
          </p:nvPr>
        </p:nvSpPr>
        <p:spPr>
          <a:xfrm>
            <a:off x="3137053" y="4464100"/>
            <a:ext cx="1076149" cy="614302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平行四边形 25"/>
          <p:cNvSpPr/>
          <p:nvPr>
            <p:custDataLst>
              <p:tags r:id="rId16"/>
            </p:custDataLst>
          </p:nvPr>
        </p:nvSpPr>
        <p:spPr>
          <a:xfrm>
            <a:off x="3137052" y="5391711"/>
            <a:ext cx="1076148" cy="614301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>
            <p:custDataLst>
              <p:tags r:id="rId17"/>
            </p:custDataLst>
          </p:nvPr>
        </p:nvGrpSpPr>
        <p:grpSpPr>
          <a:xfrm>
            <a:off x="3577170" y="4648011"/>
            <a:ext cx="251979" cy="219173"/>
            <a:chOff x="11578418" y="358321"/>
            <a:chExt cx="178080" cy="154895"/>
          </a:xfrm>
        </p:grpSpPr>
        <p:sp>
          <p:nvSpPr>
            <p:cNvPr id="37" name="Freeform 193"/>
            <p:cNvSpPr/>
            <p:nvPr/>
          </p:nvSpPr>
          <p:spPr bwMode="auto">
            <a:xfrm>
              <a:off x="11578418" y="358321"/>
              <a:ext cx="178080" cy="154895"/>
            </a:xfrm>
            <a:custGeom>
              <a:avLst/>
              <a:gdLst>
                <a:gd name="T0" fmla="*/ 0 w 248"/>
                <a:gd name="T1" fmla="*/ 2147483646 h 216"/>
                <a:gd name="T2" fmla="*/ 2147483646 w 248"/>
                <a:gd name="T3" fmla="*/ 2147483646 h 216"/>
                <a:gd name="T4" fmla="*/ 2147483646 w 248"/>
                <a:gd name="T5" fmla="*/ 2147483646 h 216"/>
                <a:gd name="T6" fmla="*/ 2147483646 w 248"/>
                <a:gd name="T7" fmla="*/ 0 h 216"/>
                <a:gd name="T8" fmla="*/ 2147483646 w 248"/>
                <a:gd name="T9" fmla="*/ 2147483646 h 216"/>
                <a:gd name="T10" fmla="*/ 2147483646 w 248"/>
                <a:gd name="T11" fmla="*/ 0 h 216"/>
                <a:gd name="T12" fmla="*/ 0 w 248"/>
                <a:gd name="T13" fmla="*/ 2147483646 h 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8" h="216">
                  <a:moveTo>
                    <a:pt x="0" y="64"/>
                  </a:moveTo>
                  <a:cubicBezTo>
                    <a:pt x="0" y="144"/>
                    <a:pt x="124" y="216"/>
                    <a:pt x="124" y="216"/>
                  </a:cubicBezTo>
                  <a:cubicBezTo>
                    <a:pt x="124" y="216"/>
                    <a:pt x="248" y="144"/>
                    <a:pt x="248" y="64"/>
                  </a:cubicBezTo>
                  <a:cubicBezTo>
                    <a:pt x="248" y="31"/>
                    <a:pt x="224" y="0"/>
                    <a:pt x="188" y="0"/>
                  </a:cubicBezTo>
                  <a:cubicBezTo>
                    <a:pt x="155" y="0"/>
                    <a:pt x="124" y="23"/>
                    <a:pt x="124" y="56"/>
                  </a:cubicBezTo>
                  <a:cubicBezTo>
                    <a:pt x="124" y="23"/>
                    <a:pt x="93" y="0"/>
                    <a:pt x="60" y="0"/>
                  </a:cubicBezTo>
                  <a:cubicBezTo>
                    <a:pt x="24" y="0"/>
                    <a:pt x="0" y="31"/>
                    <a:pt x="0" y="64"/>
                  </a:cubicBez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194"/>
            <p:cNvSpPr/>
            <p:nvPr/>
          </p:nvSpPr>
          <p:spPr bwMode="auto">
            <a:xfrm>
              <a:off x="11710622" y="378546"/>
              <a:ext cx="27131" cy="28611"/>
            </a:xfrm>
            <a:custGeom>
              <a:avLst/>
              <a:gdLst>
                <a:gd name="T0" fmla="*/ 2147483646 w 38"/>
                <a:gd name="T1" fmla="*/ 2147483646 h 40"/>
                <a:gd name="T2" fmla="*/ 0 w 38"/>
                <a:gd name="T3" fmla="*/ 0 h 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40">
                  <a:moveTo>
                    <a:pt x="38" y="40"/>
                  </a:moveTo>
                  <a:cubicBezTo>
                    <a:pt x="38" y="19"/>
                    <a:pt x="23" y="0"/>
                    <a:pt x="0" y="0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9" name="KSO_Shape"/>
          <p:cNvSpPr/>
          <p:nvPr>
            <p:custDataLst>
              <p:tags r:id="rId18"/>
            </p:custDataLst>
          </p:nvPr>
        </p:nvSpPr>
        <p:spPr bwMode="auto">
          <a:xfrm>
            <a:off x="3506300" y="1850590"/>
            <a:ext cx="249189" cy="232161"/>
          </a:xfrm>
          <a:custGeom>
            <a:avLst/>
            <a:gdLst>
              <a:gd name="T0" fmla="*/ 685899 w 2767013"/>
              <a:gd name="T1" fmla="*/ 1628140 h 2578100"/>
              <a:gd name="T2" fmla="*/ 814822 w 2767013"/>
              <a:gd name="T3" fmla="*/ 1673225 h 2578100"/>
              <a:gd name="T4" fmla="*/ 1062190 w 2767013"/>
              <a:gd name="T5" fmla="*/ 1516380 h 2578100"/>
              <a:gd name="T6" fmla="*/ 1081547 w 2767013"/>
              <a:gd name="T7" fmla="*/ 1274 h 2578100"/>
              <a:gd name="T8" fmla="*/ 1235742 w 2767013"/>
              <a:gd name="T9" fmla="*/ 89156 h 2578100"/>
              <a:gd name="T10" fmla="*/ 1326071 w 2767013"/>
              <a:gd name="T11" fmla="*/ 253047 h 2578100"/>
              <a:gd name="T12" fmla="*/ 1519456 w 2767013"/>
              <a:gd name="T13" fmla="*/ 439420 h 2578100"/>
              <a:gd name="T14" fmla="*/ 1614085 w 2767013"/>
              <a:gd name="T15" fmla="*/ 664210 h 2578100"/>
              <a:gd name="T16" fmla="*/ 1591856 w 2767013"/>
              <a:gd name="T17" fmla="*/ 958850 h 2578100"/>
              <a:gd name="T18" fmla="*/ 1395296 w 2767013"/>
              <a:gd name="T19" fmla="*/ 1286192 h 2578100"/>
              <a:gd name="T20" fmla="*/ 1116808 w 2767013"/>
              <a:gd name="T21" fmla="*/ 1571625 h 2578100"/>
              <a:gd name="T22" fmla="*/ 863407 w 2767013"/>
              <a:gd name="T23" fmla="*/ 1737678 h 2578100"/>
              <a:gd name="T24" fmla="*/ 940570 w 2767013"/>
              <a:gd name="T25" fmla="*/ 2122805 h 2578100"/>
              <a:gd name="T26" fmla="*/ 1091404 w 2767013"/>
              <a:gd name="T27" fmla="*/ 2375218 h 2578100"/>
              <a:gd name="T28" fmla="*/ 1303842 w 2767013"/>
              <a:gd name="T29" fmla="*/ 2498090 h 2578100"/>
              <a:gd name="T30" fmla="*/ 1476587 w 2767013"/>
              <a:gd name="T31" fmla="*/ 2471103 h 2578100"/>
              <a:gd name="T32" fmla="*/ 1605828 w 2767013"/>
              <a:gd name="T33" fmla="*/ 2357120 h 2578100"/>
              <a:gd name="T34" fmla="*/ 1764601 w 2767013"/>
              <a:gd name="T35" fmla="*/ 1958340 h 2578100"/>
              <a:gd name="T36" fmla="*/ 1892890 w 2767013"/>
              <a:gd name="T37" fmla="*/ 1682433 h 2578100"/>
              <a:gd name="T38" fmla="*/ 2061506 w 2767013"/>
              <a:gd name="T39" fmla="*/ 1567497 h 2578100"/>
              <a:gd name="T40" fmla="*/ 2208566 w 2767013"/>
              <a:gd name="T41" fmla="*/ 1484745 h 2578100"/>
              <a:gd name="T42" fmla="*/ 2435693 w 2767013"/>
              <a:gd name="T43" fmla="*/ 1370330 h 2578100"/>
              <a:gd name="T44" fmla="*/ 2674574 w 2767013"/>
              <a:gd name="T45" fmla="*/ 1462498 h 2578100"/>
              <a:gd name="T46" fmla="*/ 2766695 w 2767013"/>
              <a:gd name="T47" fmla="*/ 1701499 h 2578100"/>
              <a:gd name="T48" fmla="*/ 2652338 w 2767013"/>
              <a:gd name="T49" fmla="*/ 1928423 h 2578100"/>
              <a:gd name="T50" fmla="*/ 2403927 w 2767013"/>
              <a:gd name="T51" fmla="*/ 1996754 h 2578100"/>
              <a:gd name="T52" fmla="*/ 2190777 w 2767013"/>
              <a:gd name="T53" fmla="*/ 1861363 h 2578100"/>
              <a:gd name="T54" fmla="*/ 2137718 w 2767013"/>
              <a:gd name="T55" fmla="*/ 1635442 h 2578100"/>
              <a:gd name="T56" fmla="*/ 1985931 w 2767013"/>
              <a:gd name="T57" fmla="*/ 1698308 h 2578100"/>
              <a:gd name="T58" fmla="*/ 1849704 w 2767013"/>
              <a:gd name="T59" fmla="*/ 1946593 h 2578100"/>
              <a:gd name="T60" fmla="*/ 1683627 w 2767013"/>
              <a:gd name="T61" fmla="*/ 2382203 h 2578100"/>
              <a:gd name="T62" fmla="*/ 1542319 w 2767013"/>
              <a:gd name="T63" fmla="*/ 2526030 h 2578100"/>
              <a:gd name="T64" fmla="*/ 1334327 w 2767013"/>
              <a:gd name="T65" fmla="*/ 2578100 h 2578100"/>
              <a:gd name="T66" fmla="*/ 1178094 w 2767013"/>
              <a:gd name="T67" fmla="*/ 2540318 h 2578100"/>
              <a:gd name="T68" fmla="*/ 964386 w 2767013"/>
              <a:gd name="T69" fmla="*/ 2336483 h 2578100"/>
              <a:gd name="T70" fmla="*/ 805296 w 2767013"/>
              <a:gd name="T71" fmla="*/ 1978660 h 2578100"/>
              <a:gd name="T72" fmla="*/ 664306 w 2767013"/>
              <a:gd name="T73" fmla="*/ 1706245 h 2578100"/>
              <a:gd name="T74" fmla="*/ 335963 w 2767013"/>
              <a:gd name="T75" fmla="*/ 1411922 h 2578100"/>
              <a:gd name="T76" fmla="*/ 52713 w 2767013"/>
              <a:gd name="T77" fmla="*/ 977265 h 2578100"/>
              <a:gd name="T78" fmla="*/ 0 w 2767013"/>
              <a:gd name="T79" fmla="*/ 758190 h 2578100"/>
              <a:gd name="T80" fmla="*/ 59063 w 2767013"/>
              <a:gd name="T81" fmla="*/ 503237 h 2578100"/>
              <a:gd name="T82" fmla="*/ 192115 w 2767013"/>
              <a:gd name="T83" fmla="*/ 330200 h 2578100"/>
              <a:gd name="T84" fmla="*/ 291846 w 2767013"/>
              <a:gd name="T85" fmla="*/ 139292 h 2578100"/>
              <a:gd name="T86" fmla="*/ 425579 w 2767013"/>
              <a:gd name="T87" fmla="*/ 24440 h 2578100"/>
              <a:gd name="T88" fmla="*/ 606438 w 2767013"/>
              <a:gd name="T89" fmla="*/ 46331 h 2578100"/>
              <a:gd name="T90" fmla="*/ 708330 w 2767013"/>
              <a:gd name="T91" fmla="*/ 190690 h 2578100"/>
              <a:gd name="T92" fmla="*/ 668529 w 2767013"/>
              <a:gd name="T93" fmla="*/ 367093 h 2578100"/>
              <a:gd name="T94" fmla="*/ 514098 w 2767013"/>
              <a:gd name="T95" fmla="*/ 454343 h 2578100"/>
              <a:gd name="T96" fmla="*/ 342792 w 2767013"/>
              <a:gd name="T97" fmla="*/ 398503 h 2578100"/>
              <a:gd name="T98" fmla="*/ 190527 w 2767013"/>
              <a:gd name="T99" fmla="*/ 441642 h 2578100"/>
              <a:gd name="T100" fmla="*/ 96216 w 2767013"/>
              <a:gd name="T101" fmla="*/ 623887 h 2578100"/>
              <a:gd name="T102" fmla="*/ 93994 w 2767013"/>
              <a:gd name="T103" fmla="*/ 860425 h 2578100"/>
              <a:gd name="T104" fmla="*/ 213708 w 2767013"/>
              <a:gd name="T105" fmla="*/ 1118235 h 2578100"/>
              <a:gd name="T106" fmla="*/ 1476905 w 2767013"/>
              <a:gd name="T107" fmla="*/ 1029017 h 2578100"/>
              <a:gd name="T108" fmla="*/ 1548670 w 2767013"/>
              <a:gd name="T109" fmla="*/ 805180 h 2578100"/>
              <a:gd name="T110" fmla="*/ 1503896 w 2767013"/>
              <a:gd name="T111" fmla="*/ 573087 h 2578100"/>
              <a:gd name="T112" fmla="*/ 1387357 w 2767013"/>
              <a:gd name="T113" fmla="*/ 404177 h 2578100"/>
              <a:gd name="T114" fmla="*/ 1214802 w 2767013"/>
              <a:gd name="T115" fmla="*/ 377957 h 2578100"/>
              <a:gd name="T116" fmla="*/ 1047917 w 2767013"/>
              <a:gd name="T117" fmla="*/ 442595 h 2578100"/>
              <a:gd name="T118" fmla="*/ 888646 w 2767013"/>
              <a:gd name="T119" fmla="*/ 362354 h 2578100"/>
              <a:gd name="T120" fmla="*/ 840738 w 2767013"/>
              <a:gd name="T121" fmla="*/ 187864 h 2578100"/>
              <a:gd name="T122" fmla="*/ 935602 w 2767013"/>
              <a:gd name="T123" fmla="*/ 37891 h 2578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67013" h="2578100">
                <a:moveTo>
                  <a:pt x="332788" y="1286192"/>
                </a:moveTo>
                <a:lnTo>
                  <a:pt x="352476" y="1310640"/>
                </a:lnTo>
                <a:lnTo>
                  <a:pt x="372799" y="1335087"/>
                </a:lnTo>
                <a:lnTo>
                  <a:pt x="392804" y="1358582"/>
                </a:lnTo>
                <a:lnTo>
                  <a:pt x="413444" y="1381760"/>
                </a:lnTo>
                <a:lnTo>
                  <a:pt x="433767" y="1404620"/>
                </a:lnTo>
                <a:lnTo>
                  <a:pt x="454408" y="1426527"/>
                </a:lnTo>
                <a:lnTo>
                  <a:pt x="475366" y="1448117"/>
                </a:lnTo>
                <a:lnTo>
                  <a:pt x="495689" y="1468437"/>
                </a:lnTo>
                <a:lnTo>
                  <a:pt x="522998" y="1495107"/>
                </a:lnTo>
                <a:lnTo>
                  <a:pt x="549354" y="1519555"/>
                </a:lnTo>
                <a:lnTo>
                  <a:pt x="574758" y="1542097"/>
                </a:lnTo>
                <a:lnTo>
                  <a:pt x="599209" y="1563052"/>
                </a:lnTo>
                <a:lnTo>
                  <a:pt x="622707" y="1581785"/>
                </a:lnTo>
                <a:lnTo>
                  <a:pt x="644935" y="1598930"/>
                </a:lnTo>
                <a:lnTo>
                  <a:pt x="666211" y="1614487"/>
                </a:lnTo>
                <a:lnTo>
                  <a:pt x="685899" y="1628140"/>
                </a:lnTo>
                <a:lnTo>
                  <a:pt x="704634" y="1639887"/>
                </a:lnTo>
                <a:lnTo>
                  <a:pt x="722416" y="1650047"/>
                </a:lnTo>
                <a:lnTo>
                  <a:pt x="730673" y="1654492"/>
                </a:lnTo>
                <a:lnTo>
                  <a:pt x="738611" y="1658620"/>
                </a:lnTo>
                <a:lnTo>
                  <a:pt x="745915" y="1662430"/>
                </a:lnTo>
                <a:lnTo>
                  <a:pt x="753218" y="1665287"/>
                </a:lnTo>
                <a:lnTo>
                  <a:pt x="760204" y="1668145"/>
                </a:lnTo>
                <a:lnTo>
                  <a:pt x="766555" y="1670685"/>
                </a:lnTo>
                <a:lnTo>
                  <a:pt x="772271" y="1672272"/>
                </a:lnTo>
                <a:lnTo>
                  <a:pt x="777987" y="1673860"/>
                </a:lnTo>
                <a:lnTo>
                  <a:pt x="783385" y="1674812"/>
                </a:lnTo>
                <a:lnTo>
                  <a:pt x="788466" y="1675765"/>
                </a:lnTo>
                <a:lnTo>
                  <a:pt x="792912" y="1676082"/>
                </a:lnTo>
                <a:lnTo>
                  <a:pt x="797040" y="1676082"/>
                </a:lnTo>
                <a:lnTo>
                  <a:pt x="801168" y="1675765"/>
                </a:lnTo>
                <a:lnTo>
                  <a:pt x="805296" y="1674812"/>
                </a:lnTo>
                <a:lnTo>
                  <a:pt x="814822" y="1673225"/>
                </a:lnTo>
                <a:lnTo>
                  <a:pt x="824666" y="1670367"/>
                </a:lnTo>
                <a:lnTo>
                  <a:pt x="835463" y="1666240"/>
                </a:lnTo>
                <a:lnTo>
                  <a:pt x="847212" y="1661477"/>
                </a:lnTo>
                <a:lnTo>
                  <a:pt x="859279" y="1656080"/>
                </a:lnTo>
                <a:lnTo>
                  <a:pt x="872298" y="1649730"/>
                </a:lnTo>
                <a:lnTo>
                  <a:pt x="885635" y="1642427"/>
                </a:lnTo>
                <a:lnTo>
                  <a:pt x="899607" y="1634490"/>
                </a:lnTo>
                <a:lnTo>
                  <a:pt x="913896" y="1625917"/>
                </a:lnTo>
                <a:lnTo>
                  <a:pt x="929139" y="1616392"/>
                </a:lnTo>
                <a:lnTo>
                  <a:pt x="944381" y="1606232"/>
                </a:lnTo>
                <a:lnTo>
                  <a:pt x="960258" y="1595437"/>
                </a:lnTo>
                <a:lnTo>
                  <a:pt x="976453" y="1583690"/>
                </a:lnTo>
                <a:lnTo>
                  <a:pt x="992965" y="1571307"/>
                </a:lnTo>
                <a:lnTo>
                  <a:pt x="1010113" y="1558290"/>
                </a:lnTo>
                <a:lnTo>
                  <a:pt x="1026943" y="1544955"/>
                </a:lnTo>
                <a:lnTo>
                  <a:pt x="1044408" y="1530985"/>
                </a:lnTo>
                <a:lnTo>
                  <a:pt x="1062190" y="1516380"/>
                </a:lnTo>
                <a:lnTo>
                  <a:pt x="1079655" y="1501140"/>
                </a:lnTo>
                <a:lnTo>
                  <a:pt x="1097755" y="1485265"/>
                </a:lnTo>
                <a:lnTo>
                  <a:pt x="1116173" y="1469072"/>
                </a:lnTo>
                <a:lnTo>
                  <a:pt x="1133956" y="1452562"/>
                </a:lnTo>
                <a:lnTo>
                  <a:pt x="1152056" y="1435735"/>
                </a:lnTo>
                <a:lnTo>
                  <a:pt x="1170473" y="1418272"/>
                </a:lnTo>
                <a:lnTo>
                  <a:pt x="1188573" y="1400492"/>
                </a:lnTo>
                <a:lnTo>
                  <a:pt x="1206674" y="1382077"/>
                </a:lnTo>
                <a:lnTo>
                  <a:pt x="1224774" y="1363345"/>
                </a:lnTo>
                <a:lnTo>
                  <a:pt x="1242556" y="1344930"/>
                </a:lnTo>
                <a:lnTo>
                  <a:pt x="1260339" y="1325245"/>
                </a:lnTo>
                <a:lnTo>
                  <a:pt x="1277486" y="1305877"/>
                </a:lnTo>
                <a:lnTo>
                  <a:pt x="1294951" y="1286192"/>
                </a:lnTo>
                <a:lnTo>
                  <a:pt x="332788" y="1286192"/>
                </a:lnTo>
                <a:close/>
                <a:moveTo>
                  <a:pt x="1059021" y="0"/>
                </a:moveTo>
                <a:lnTo>
                  <a:pt x="1070443" y="318"/>
                </a:lnTo>
                <a:lnTo>
                  <a:pt x="1081547" y="1274"/>
                </a:lnTo>
                <a:lnTo>
                  <a:pt x="1092652" y="2547"/>
                </a:lnTo>
                <a:lnTo>
                  <a:pt x="1103439" y="4776"/>
                </a:lnTo>
                <a:lnTo>
                  <a:pt x="1114226" y="7323"/>
                </a:lnTo>
                <a:lnTo>
                  <a:pt x="1124696" y="10189"/>
                </a:lnTo>
                <a:lnTo>
                  <a:pt x="1134849" y="13692"/>
                </a:lnTo>
                <a:lnTo>
                  <a:pt x="1144684" y="17831"/>
                </a:lnTo>
                <a:lnTo>
                  <a:pt x="1154520" y="21970"/>
                </a:lnTo>
                <a:lnTo>
                  <a:pt x="1164038" y="26747"/>
                </a:lnTo>
                <a:lnTo>
                  <a:pt x="1173239" y="32160"/>
                </a:lnTo>
                <a:lnTo>
                  <a:pt x="1182123" y="37891"/>
                </a:lnTo>
                <a:lnTo>
                  <a:pt x="1190689" y="43941"/>
                </a:lnTo>
                <a:lnTo>
                  <a:pt x="1199255" y="50946"/>
                </a:lnTo>
                <a:lnTo>
                  <a:pt x="1207187" y="57633"/>
                </a:lnTo>
                <a:lnTo>
                  <a:pt x="1214802" y="64956"/>
                </a:lnTo>
                <a:lnTo>
                  <a:pt x="1222416" y="72598"/>
                </a:lnTo>
                <a:lnTo>
                  <a:pt x="1229079" y="80877"/>
                </a:lnTo>
                <a:lnTo>
                  <a:pt x="1235742" y="89156"/>
                </a:lnTo>
                <a:lnTo>
                  <a:pt x="1241770" y="97753"/>
                </a:lnTo>
                <a:lnTo>
                  <a:pt x="1247481" y="106668"/>
                </a:lnTo>
                <a:lnTo>
                  <a:pt x="1252874" y="116221"/>
                </a:lnTo>
                <a:lnTo>
                  <a:pt x="1257633" y="125455"/>
                </a:lnTo>
                <a:lnTo>
                  <a:pt x="1262392" y="135326"/>
                </a:lnTo>
                <a:lnTo>
                  <a:pt x="1266200" y="145515"/>
                </a:lnTo>
                <a:lnTo>
                  <a:pt x="1269372" y="155704"/>
                </a:lnTo>
                <a:lnTo>
                  <a:pt x="1272545" y="166212"/>
                </a:lnTo>
                <a:lnTo>
                  <a:pt x="1275083" y="176719"/>
                </a:lnTo>
                <a:lnTo>
                  <a:pt x="1276987" y="187864"/>
                </a:lnTo>
                <a:lnTo>
                  <a:pt x="1278573" y="198690"/>
                </a:lnTo>
                <a:lnTo>
                  <a:pt x="1279208" y="210153"/>
                </a:lnTo>
                <a:lnTo>
                  <a:pt x="1279525" y="221616"/>
                </a:lnTo>
                <a:lnTo>
                  <a:pt x="1279423" y="225313"/>
                </a:lnTo>
                <a:lnTo>
                  <a:pt x="1289553" y="230822"/>
                </a:lnTo>
                <a:lnTo>
                  <a:pt x="1307653" y="241617"/>
                </a:lnTo>
                <a:lnTo>
                  <a:pt x="1326071" y="253047"/>
                </a:lnTo>
                <a:lnTo>
                  <a:pt x="1344488" y="265430"/>
                </a:lnTo>
                <a:lnTo>
                  <a:pt x="1363224" y="278765"/>
                </a:lnTo>
                <a:lnTo>
                  <a:pt x="1381641" y="292735"/>
                </a:lnTo>
                <a:lnTo>
                  <a:pt x="1400059" y="307657"/>
                </a:lnTo>
                <a:lnTo>
                  <a:pt x="1418159" y="323532"/>
                </a:lnTo>
                <a:lnTo>
                  <a:pt x="1427050" y="331787"/>
                </a:lnTo>
                <a:lnTo>
                  <a:pt x="1436259" y="340360"/>
                </a:lnTo>
                <a:lnTo>
                  <a:pt x="1445150" y="349567"/>
                </a:lnTo>
                <a:lnTo>
                  <a:pt x="1453724" y="358457"/>
                </a:lnTo>
                <a:lnTo>
                  <a:pt x="1462298" y="367665"/>
                </a:lnTo>
                <a:lnTo>
                  <a:pt x="1471189" y="377190"/>
                </a:lnTo>
                <a:lnTo>
                  <a:pt x="1479763" y="386715"/>
                </a:lnTo>
                <a:lnTo>
                  <a:pt x="1488019" y="396875"/>
                </a:lnTo>
                <a:lnTo>
                  <a:pt x="1495958" y="407035"/>
                </a:lnTo>
                <a:lnTo>
                  <a:pt x="1504214" y="417512"/>
                </a:lnTo>
                <a:lnTo>
                  <a:pt x="1511517" y="428307"/>
                </a:lnTo>
                <a:lnTo>
                  <a:pt x="1519456" y="439420"/>
                </a:lnTo>
                <a:lnTo>
                  <a:pt x="1527077" y="450532"/>
                </a:lnTo>
                <a:lnTo>
                  <a:pt x="1534381" y="461962"/>
                </a:lnTo>
                <a:lnTo>
                  <a:pt x="1541367" y="473392"/>
                </a:lnTo>
                <a:lnTo>
                  <a:pt x="1548353" y="485775"/>
                </a:lnTo>
                <a:lnTo>
                  <a:pt x="1554704" y="497840"/>
                </a:lnTo>
                <a:lnTo>
                  <a:pt x="1561372" y="510222"/>
                </a:lnTo>
                <a:lnTo>
                  <a:pt x="1567405" y="523240"/>
                </a:lnTo>
                <a:lnTo>
                  <a:pt x="1573439" y="535940"/>
                </a:lnTo>
                <a:lnTo>
                  <a:pt x="1579155" y="548957"/>
                </a:lnTo>
                <a:lnTo>
                  <a:pt x="1584553" y="562610"/>
                </a:lnTo>
                <a:lnTo>
                  <a:pt x="1589634" y="576262"/>
                </a:lnTo>
                <a:lnTo>
                  <a:pt x="1594714" y="590232"/>
                </a:lnTo>
                <a:lnTo>
                  <a:pt x="1599160" y="604837"/>
                </a:lnTo>
                <a:lnTo>
                  <a:pt x="1603288" y="619125"/>
                </a:lnTo>
                <a:lnTo>
                  <a:pt x="1607416" y="634047"/>
                </a:lnTo>
                <a:lnTo>
                  <a:pt x="1610909" y="648970"/>
                </a:lnTo>
                <a:lnTo>
                  <a:pt x="1614085" y="664210"/>
                </a:lnTo>
                <a:lnTo>
                  <a:pt x="1617260" y="680085"/>
                </a:lnTo>
                <a:lnTo>
                  <a:pt x="1619800" y="695642"/>
                </a:lnTo>
                <a:lnTo>
                  <a:pt x="1622023" y="711835"/>
                </a:lnTo>
                <a:lnTo>
                  <a:pt x="1623928" y="728027"/>
                </a:lnTo>
                <a:lnTo>
                  <a:pt x="1625199" y="744537"/>
                </a:lnTo>
                <a:lnTo>
                  <a:pt x="1626469" y="761682"/>
                </a:lnTo>
                <a:lnTo>
                  <a:pt x="1627104" y="778827"/>
                </a:lnTo>
                <a:lnTo>
                  <a:pt x="1627104" y="795655"/>
                </a:lnTo>
                <a:lnTo>
                  <a:pt x="1626469" y="813117"/>
                </a:lnTo>
                <a:lnTo>
                  <a:pt x="1624564" y="830580"/>
                </a:lnTo>
                <a:lnTo>
                  <a:pt x="1622023" y="848360"/>
                </a:lnTo>
                <a:lnTo>
                  <a:pt x="1618848" y="866140"/>
                </a:lnTo>
                <a:lnTo>
                  <a:pt x="1615037" y="884555"/>
                </a:lnTo>
                <a:lnTo>
                  <a:pt x="1610274" y="902970"/>
                </a:lnTo>
                <a:lnTo>
                  <a:pt x="1604876" y="921702"/>
                </a:lnTo>
                <a:lnTo>
                  <a:pt x="1598842" y="940117"/>
                </a:lnTo>
                <a:lnTo>
                  <a:pt x="1591856" y="958850"/>
                </a:lnTo>
                <a:lnTo>
                  <a:pt x="1584553" y="977900"/>
                </a:lnTo>
                <a:lnTo>
                  <a:pt x="1576297" y="996950"/>
                </a:lnTo>
                <a:lnTo>
                  <a:pt x="1567723" y="1016635"/>
                </a:lnTo>
                <a:lnTo>
                  <a:pt x="1558832" y="1035685"/>
                </a:lnTo>
                <a:lnTo>
                  <a:pt x="1548670" y="1055052"/>
                </a:lnTo>
                <a:lnTo>
                  <a:pt x="1538509" y="1074420"/>
                </a:lnTo>
                <a:lnTo>
                  <a:pt x="1527395" y="1093787"/>
                </a:lnTo>
                <a:lnTo>
                  <a:pt x="1516280" y="1113155"/>
                </a:lnTo>
                <a:lnTo>
                  <a:pt x="1504531" y="1132522"/>
                </a:lnTo>
                <a:lnTo>
                  <a:pt x="1492147" y="1152207"/>
                </a:lnTo>
                <a:lnTo>
                  <a:pt x="1479445" y="1171575"/>
                </a:lnTo>
                <a:lnTo>
                  <a:pt x="1466426" y="1190625"/>
                </a:lnTo>
                <a:lnTo>
                  <a:pt x="1452771" y="1209992"/>
                </a:lnTo>
                <a:lnTo>
                  <a:pt x="1438799" y="1229042"/>
                </a:lnTo>
                <a:lnTo>
                  <a:pt x="1424510" y="1248410"/>
                </a:lnTo>
                <a:lnTo>
                  <a:pt x="1409903" y="1267142"/>
                </a:lnTo>
                <a:lnTo>
                  <a:pt x="1395296" y="1286192"/>
                </a:lnTo>
                <a:lnTo>
                  <a:pt x="1380054" y="1304925"/>
                </a:lnTo>
                <a:lnTo>
                  <a:pt x="1364494" y="1323340"/>
                </a:lnTo>
                <a:lnTo>
                  <a:pt x="1348616" y="1342072"/>
                </a:lnTo>
                <a:lnTo>
                  <a:pt x="1333057" y="1359852"/>
                </a:lnTo>
                <a:lnTo>
                  <a:pt x="1317179" y="1377950"/>
                </a:lnTo>
                <a:lnTo>
                  <a:pt x="1300667" y="1395730"/>
                </a:lnTo>
                <a:lnTo>
                  <a:pt x="1284472" y="1413192"/>
                </a:lnTo>
                <a:lnTo>
                  <a:pt x="1267960" y="1430337"/>
                </a:lnTo>
                <a:lnTo>
                  <a:pt x="1251448" y="1447482"/>
                </a:lnTo>
                <a:lnTo>
                  <a:pt x="1234300" y="1464310"/>
                </a:lnTo>
                <a:lnTo>
                  <a:pt x="1217788" y="1480820"/>
                </a:lnTo>
                <a:lnTo>
                  <a:pt x="1200958" y="1496695"/>
                </a:lnTo>
                <a:lnTo>
                  <a:pt x="1184128" y="1512252"/>
                </a:lnTo>
                <a:lnTo>
                  <a:pt x="1167298" y="1527810"/>
                </a:lnTo>
                <a:lnTo>
                  <a:pt x="1150150" y="1543050"/>
                </a:lnTo>
                <a:lnTo>
                  <a:pt x="1133638" y="1557655"/>
                </a:lnTo>
                <a:lnTo>
                  <a:pt x="1116808" y="1571625"/>
                </a:lnTo>
                <a:lnTo>
                  <a:pt x="1100296" y="1585595"/>
                </a:lnTo>
                <a:lnTo>
                  <a:pt x="1083783" y="1598930"/>
                </a:lnTo>
                <a:lnTo>
                  <a:pt x="1067271" y="1611947"/>
                </a:lnTo>
                <a:lnTo>
                  <a:pt x="1051076" y="1624647"/>
                </a:lnTo>
                <a:lnTo>
                  <a:pt x="1034881" y="1636395"/>
                </a:lnTo>
                <a:lnTo>
                  <a:pt x="1019004" y="1648142"/>
                </a:lnTo>
                <a:lnTo>
                  <a:pt x="1003444" y="1658937"/>
                </a:lnTo>
                <a:lnTo>
                  <a:pt x="988202" y="1669415"/>
                </a:lnTo>
                <a:lnTo>
                  <a:pt x="972960" y="1679575"/>
                </a:lnTo>
                <a:lnTo>
                  <a:pt x="957718" y="1688783"/>
                </a:lnTo>
                <a:lnTo>
                  <a:pt x="943428" y="1697990"/>
                </a:lnTo>
                <a:lnTo>
                  <a:pt x="929139" y="1706245"/>
                </a:lnTo>
                <a:lnTo>
                  <a:pt x="915167" y="1713865"/>
                </a:lnTo>
                <a:lnTo>
                  <a:pt x="901512" y="1720850"/>
                </a:lnTo>
                <a:lnTo>
                  <a:pt x="888493" y="1726883"/>
                </a:lnTo>
                <a:lnTo>
                  <a:pt x="875473" y="1732915"/>
                </a:lnTo>
                <a:lnTo>
                  <a:pt x="863407" y="1737678"/>
                </a:lnTo>
                <a:lnTo>
                  <a:pt x="851340" y="1742440"/>
                </a:lnTo>
                <a:lnTo>
                  <a:pt x="839908" y="1746250"/>
                </a:lnTo>
                <a:lnTo>
                  <a:pt x="829112" y="1749108"/>
                </a:lnTo>
                <a:lnTo>
                  <a:pt x="835145" y="1778953"/>
                </a:lnTo>
                <a:lnTo>
                  <a:pt x="839273" y="1797368"/>
                </a:lnTo>
                <a:lnTo>
                  <a:pt x="843719" y="1818323"/>
                </a:lnTo>
                <a:lnTo>
                  <a:pt x="849117" y="1841500"/>
                </a:lnTo>
                <a:lnTo>
                  <a:pt x="855468" y="1866265"/>
                </a:lnTo>
                <a:lnTo>
                  <a:pt x="862136" y="1892300"/>
                </a:lnTo>
                <a:lnTo>
                  <a:pt x="870075" y="1920558"/>
                </a:lnTo>
                <a:lnTo>
                  <a:pt x="878649" y="1949768"/>
                </a:lnTo>
                <a:lnTo>
                  <a:pt x="887858" y="1979930"/>
                </a:lnTo>
                <a:lnTo>
                  <a:pt x="898019" y="2010728"/>
                </a:lnTo>
                <a:lnTo>
                  <a:pt x="908816" y="2042478"/>
                </a:lnTo>
                <a:lnTo>
                  <a:pt x="920882" y="2074545"/>
                </a:lnTo>
                <a:lnTo>
                  <a:pt x="933902" y="2106613"/>
                </a:lnTo>
                <a:lnTo>
                  <a:pt x="940570" y="2122805"/>
                </a:lnTo>
                <a:lnTo>
                  <a:pt x="947556" y="2138998"/>
                </a:lnTo>
                <a:lnTo>
                  <a:pt x="954542" y="2155190"/>
                </a:lnTo>
                <a:lnTo>
                  <a:pt x="961846" y="2171383"/>
                </a:lnTo>
                <a:lnTo>
                  <a:pt x="969784" y="2187258"/>
                </a:lnTo>
                <a:lnTo>
                  <a:pt x="977723" y="2203133"/>
                </a:lnTo>
                <a:lnTo>
                  <a:pt x="985662" y="2219008"/>
                </a:lnTo>
                <a:lnTo>
                  <a:pt x="993918" y="2234565"/>
                </a:lnTo>
                <a:lnTo>
                  <a:pt x="1002492" y="2249805"/>
                </a:lnTo>
                <a:lnTo>
                  <a:pt x="1011383" y="2265045"/>
                </a:lnTo>
                <a:lnTo>
                  <a:pt x="1020274" y="2279650"/>
                </a:lnTo>
                <a:lnTo>
                  <a:pt x="1029801" y="2294573"/>
                </a:lnTo>
                <a:lnTo>
                  <a:pt x="1039327" y="2308860"/>
                </a:lnTo>
                <a:lnTo>
                  <a:pt x="1049488" y="2322830"/>
                </a:lnTo>
                <a:lnTo>
                  <a:pt x="1059650" y="2336483"/>
                </a:lnTo>
                <a:lnTo>
                  <a:pt x="1070129" y="2349818"/>
                </a:lnTo>
                <a:lnTo>
                  <a:pt x="1080608" y="2362835"/>
                </a:lnTo>
                <a:lnTo>
                  <a:pt x="1091404" y="2375218"/>
                </a:lnTo>
                <a:lnTo>
                  <a:pt x="1102518" y="2387283"/>
                </a:lnTo>
                <a:lnTo>
                  <a:pt x="1113950" y="2399030"/>
                </a:lnTo>
                <a:lnTo>
                  <a:pt x="1125699" y="2410143"/>
                </a:lnTo>
                <a:lnTo>
                  <a:pt x="1137766" y="2420620"/>
                </a:lnTo>
                <a:lnTo>
                  <a:pt x="1149833" y="2430780"/>
                </a:lnTo>
                <a:lnTo>
                  <a:pt x="1162535" y="2439988"/>
                </a:lnTo>
                <a:lnTo>
                  <a:pt x="1175554" y="2449195"/>
                </a:lnTo>
                <a:lnTo>
                  <a:pt x="1188256" y="2457450"/>
                </a:lnTo>
                <a:lnTo>
                  <a:pt x="1201593" y="2464753"/>
                </a:lnTo>
                <a:lnTo>
                  <a:pt x="1215565" y="2471738"/>
                </a:lnTo>
                <a:lnTo>
                  <a:pt x="1229219" y="2478088"/>
                </a:lnTo>
                <a:lnTo>
                  <a:pt x="1243826" y="2483485"/>
                </a:lnTo>
                <a:lnTo>
                  <a:pt x="1258116" y="2488565"/>
                </a:lnTo>
                <a:lnTo>
                  <a:pt x="1273358" y="2492693"/>
                </a:lnTo>
                <a:lnTo>
                  <a:pt x="1288283" y="2495868"/>
                </a:lnTo>
                <a:lnTo>
                  <a:pt x="1295904" y="2496820"/>
                </a:lnTo>
                <a:lnTo>
                  <a:pt x="1303842" y="2498090"/>
                </a:lnTo>
                <a:lnTo>
                  <a:pt x="1311781" y="2499043"/>
                </a:lnTo>
                <a:lnTo>
                  <a:pt x="1319720" y="2499678"/>
                </a:lnTo>
                <a:lnTo>
                  <a:pt x="1327658" y="2499995"/>
                </a:lnTo>
                <a:lnTo>
                  <a:pt x="1335597" y="2500630"/>
                </a:lnTo>
                <a:lnTo>
                  <a:pt x="1347981" y="2500630"/>
                </a:lnTo>
                <a:lnTo>
                  <a:pt x="1360048" y="2499678"/>
                </a:lnTo>
                <a:lnTo>
                  <a:pt x="1371797" y="2499043"/>
                </a:lnTo>
                <a:lnTo>
                  <a:pt x="1383229" y="2498090"/>
                </a:lnTo>
                <a:lnTo>
                  <a:pt x="1394660" y="2496185"/>
                </a:lnTo>
                <a:lnTo>
                  <a:pt x="1405457" y="2494280"/>
                </a:lnTo>
                <a:lnTo>
                  <a:pt x="1416254" y="2491740"/>
                </a:lnTo>
                <a:lnTo>
                  <a:pt x="1427050" y="2489200"/>
                </a:lnTo>
                <a:lnTo>
                  <a:pt x="1437529" y="2486343"/>
                </a:lnTo>
                <a:lnTo>
                  <a:pt x="1447691" y="2483168"/>
                </a:lnTo>
                <a:lnTo>
                  <a:pt x="1457217" y="2479358"/>
                </a:lnTo>
                <a:lnTo>
                  <a:pt x="1467061" y="2475230"/>
                </a:lnTo>
                <a:lnTo>
                  <a:pt x="1476587" y="2471103"/>
                </a:lnTo>
                <a:lnTo>
                  <a:pt x="1485479" y="2466658"/>
                </a:lnTo>
                <a:lnTo>
                  <a:pt x="1494370" y="2461578"/>
                </a:lnTo>
                <a:lnTo>
                  <a:pt x="1503261" y="2456498"/>
                </a:lnTo>
                <a:lnTo>
                  <a:pt x="1511517" y="2450783"/>
                </a:lnTo>
                <a:lnTo>
                  <a:pt x="1520409" y="2445068"/>
                </a:lnTo>
                <a:lnTo>
                  <a:pt x="1528347" y="2439353"/>
                </a:lnTo>
                <a:lnTo>
                  <a:pt x="1536286" y="2433003"/>
                </a:lnTo>
                <a:lnTo>
                  <a:pt x="1543907" y="2426335"/>
                </a:lnTo>
                <a:lnTo>
                  <a:pt x="1551528" y="2419668"/>
                </a:lnTo>
                <a:lnTo>
                  <a:pt x="1558832" y="2412365"/>
                </a:lnTo>
                <a:lnTo>
                  <a:pt x="1566135" y="2405063"/>
                </a:lnTo>
                <a:lnTo>
                  <a:pt x="1573121" y="2397760"/>
                </a:lnTo>
                <a:lnTo>
                  <a:pt x="1580107" y="2390140"/>
                </a:lnTo>
                <a:lnTo>
                  <a:pt x="1586776" y="2381885"/>
                </a:lnTo>
                <a:lnTo>
                  <a:pt x="1593444" y="2373948"/>
                </a:lnTo>
                <a:lnTo>
                  <a:pt x="1599478" y="2365375"/>
                </a:lnTo>
                <a:lnTo>
                  <a:pt x="1605828" y="2357120"/>
                </a:lnTo>
                <a:lnTo>
                  <a:pt x="1611544" y="2347913"/>
                </a:lnTo>
                <a:lnTo>
                  <a:pt x="1617895" y="2339023"/>
                </a:lnTo>
                <a:lnTo>
                  <a:pt x="1629327" y="2320608"/>
                </a:lnTo>
                <a:lnTo>
                  <a:pt x="1640123" y="2301558"/>
                </a:lnTo>
                <a:lnTo>
                  <a:pt x="1650285" y="2281873"/>
                </a:lnTo>
                <a:lnTo>
                  <a:pt x="1660129" y="2261870"/>
                </a:lnTo>
                <a:lnTo>
                  <a:pt x="1669655" y="2241233"/>
                </a:lnTo>
                <a:lnTo>
                  <a:pt x="1678546" y="2219960"/>
                </a:lnTo>
                <a:lnTo>
                  <a:pt x="1687120" y="2198370"/>
                </a:lnTo>
                <a:lnTo>
                  <a:pt x="1695376" y="2176463"/>
                </a:lnTo>
                <a:lnTo>
                  <a:pt x="1703315" y="2154555"/>
                </a:lnTo>
                <a:lnTo>
                  <a:pt x="1710936" y="2132330"/>
                </a:lnTo>
                <a:lnTo>
                  <a:pt x="1718557" y="2110105"/>
                </a:lnTo>
                <a:lnTo>
                  <a:pt x="1725543" y="2087245"/>
                </a:lnTo>
                <a:lnTo>
                  <a:pt x="1739833" y="2042478"/>
                </a:lnTo>
                <a:lnTo>
                  <a:pt x="1752852" y="1997393"/>
                </a:lnTo>
                <a:lnTo>
                  <a:pt x="1764601" y="1958340"/>
                </a:lnTo>
                <a:lnTo>
                  <a:pt x="1776350" y="1920240"/>
                </a:lnTo>
                <a:lnTo>
                  <a:pt x="1788100" y="1883093"/>
                </a:lnTo>
                <a:lnTo>
                  <a:pt x="1794450" y="1864995"/>
                </a:lnTo>
                <a:lnTo>
                  <a:pt x="1800802" y="1847850"/>
                </a:lnTo>
                <a:lnTo>
                  <a:pt x="1806835" y="1830705"/>
                </a:lnTo>
                <a:lnTo>
                  <a:pt x="1813821" y="1814195"/>
                </a:lnTo>
                <a:lnTo>
                  <a:pt x="1820172" y="1798320"/>
                </a:lnTo>
                <a:lnTo>
                  <a:pt x="1827475" y="1783080"/>
                </a:lnTo>
                <a:lnTo>
                  <a:pt x="1834461" y="1768475"/>
                </a:lnTo>
                <a:lnTo>
                  <a:pt x="1842082" y="1754505"/>
                </a:lnTo>
                <a:lnTo>
                  <a:pt x="1849704" y="1741170"/>
                </a:lnTo>
                <a:lnTo>
                  <a:pt x="1857960" y="1728470"/>
                </a:lnTo>
                <a:lnTo>
                  <a:pt x="1864946" y="1718628"/>
                </a:lnTo>
                <a:lnTo>
                  <a:pt x="1871614" y="1709103"/>
                </a:lnTo>
                <a:lnTo>
                  <a:pt x="1878918" y="1699578"/>
                </a:lnTo>
                <a:lnTo>
                  <a:pt x="1885586" y="1691005"/>
                </a:lnTo>
                <a:lnTo>
                  <a:pt x="1892890" y="1682433"/>
                </a:lnTo>
                <a:lnTo>
                  <a:pt x="1899558" y="1674495"/>
                </a:lnTo>
                <a:lnTo>
                  <a:pt x="1906862" y="1666557"/>
                </a:lnTo>
                <a:lnTo>
                  <a:pt x="1914165" y="1659572"/>
                </a:lnTo>
                <a:lnTo>
                  <a:pt x="1920834" y="1652270"/>
                </a:lnTo>
                <a:lnTo>
                  <a:pt x="1928137" y="1645285"/>
                </a:lnTo>
                <a:lnTo>
                  <a:pt x="1935441" y="1638935"/>
                </a:lnTo>
                <a:lnTo>
                  <a:pt x="1942109" y="1632902"/>
                </a:lnTo>
                <a:lnTo>
                  <a:pt x="1949413" y="1627187"/>
                </a:lnTo>
                <a:lnTo>
                  <a:pt x="1956081" y="1621790"/>
                </a:lnTo>
                <a:lnTo>
                  <a:pt x="1970053" y="1611312"/>
                </a:lnTo>
                <a:lnTo>
                  <a:pt x="1983708" y="1602105"/>
                </a:lnTo>
                <a:lnTo>
                  <a:pt x="1997680" y="1594485"/>
                </a:lnTo>
                <a:lnTo>
                  <a:pt x="2010699" y="1587182"/>
                </a:lnTo>
                <a:lnTo>
                  <a:pt x="2024036" y="1581150"/>
                </a:lnTo>
                <a:lnTo>
                  <a:pt x="2036738" y="1575752"/>
                </a:lnTo>
                <a:lnTo>
                  <a:pt x="2049440" y="1571307"/>
                </a:lnTo>
                <a:lnTo>
                  <a:pt x="2061506" y="1567497"/>
                </a:lnTo>
                <a:lnTo>
                  <a:pt x="2073256" y="1564640"/>
                </a:lnTo>
                <a:lnTo>
                  <a:pt x="2085005" y="1562100"/>
                </a:lnTo>
                <a:lnTo>
                  <a:pt x="2096119" y="1560195"/>
                </a:lnTo>
                <a:lnTo>
                  <a:pt x="2106598" y="1559242"/>
                </a:lnTo>
                <a:lnTo>
                  <a:pt x="2116442" y="1557972"/>
                </a:lnTo>
                <a:lnTo>
                  <a:pt x="2125968" y="1557655"/>
                </a:lnTo>
                <a:lnTo>
                  <a:pt x="2134860" y="1557655"/>
                </a:lnTo>
                <a:lnTo>
                  <a:pt x="2143116" y="1557972"/>
                </a:lnTo>
                <a:lnTo>
                  <a:pt x="2150737" y="1558290"/>
                </a:lnTo>
                <a:lnTo>
                  <a:pt x="2157723" y="1559242"/>
                </a:lnTo>
                <a:lnTo>
                  <a:pt x="2162839" y="1559781"/>
                </a:lnTo>
                <a:lnTo>
                  <a:pt x="2167906" y="1548627"/>
                </a:lnTo>
                <a:lnTo>
                  <a:pt x="2174894" y="1534961"/>
                </a:lnTo>
                <a:lnTo>
                  <a:pt x="2182518" y="1521930"/>
                </a:lnTo>
                <a:lnTo>
                  <a:pt x="2190777" y="1508900"/>
                </a:lnTo>
                <a:lnTo>
                  <a:pt x="2199354" y="1496822"/>
                </a:lnTo>
                <a:lnTo>
                  <a:pt x="2208566" y="1484745"/>
                </a:lnTo>
                <a:lnTo>
                  <a:pt x="2218731" y="1473304"/>
                </a:lnTo>
                <a:lnTo>
                  <a:pt x="2229214" y="1462498"/>
                </a:lnTo>
                <a:lnTo>
                  <a:pt x="2240015" y="1452010"/>
                </a:lnTo>
                <a:lnTo>
                  <a:pt x="2251450" y="1442157"/>
                </a:lnTo>
                <a:lnTo>
                  <a:pt x="2263204" y="1432623"/>
                </a:lnTo>
                <a:lnTo>
                  <a:pt x="2275593" y="1424042"/>
                </a:lnTo>
                <a:lnTo>
                  <a:pt x="2288617" y="1415778"/>
                </a:lnTo>
                <a:lnTo>
                  <a:pt x="2301958" y="1408151"/>
                </a:lnTo>
                <a:lnTo>
                  <a:pt x="2315300" y="1401158"/>
                </a:lnTo>
                <a:lnTo>
                  <a:pt x="2329277" y="1394802"/>
                </a:lnTo>
                <a:lnTo>
                  <a:pt x="2343572" y="1389081"/>
                </a:lnTo>
                <a:lnTo>
                  <a:pt x="2358184" y="1383996"/>
                </a:lnTo>
                <a:lnTo>
                  <a:pt x="2373114" y="1380182"/>
                </a:lnTo>
                <a:lnTo>
                  <a:pt x="2388680" y="1376686"/>
                </a:lnTo>
                <a:lnTo>
                  <a:pt x="2403927" y="1373508"/>
                </a:lnTo>
                <a:lnTo>
                  <a:pt x="2419493" y="1371919"/>
                </a:lnTo>
                <a:lnTo>
                  <a:pt x="2435693" y="1370330"/>
                </a:lnTo>
                <a:lnTo>
                  <a:pt x="2451894" y="1370012"/>
                </a:lnTo>
                <a:lnTo>
                  <a:pt x="2468095" y="1370330"/>
                </a:lnTo>
                <a:lnTo>
                  <a:pt x="2484295" y="1371919"/>
                </a:lnTo>
                <a:lnTo>
                  <a:pt x="2499861" y="1373508"/>
                </a:lnTo>
                <a:lnTo>
                  <a:pt x="2515426" y="1376686"/>
                </a:lnTo>
                <a:lnTo>
                  <a:pt x="2530674" y="1380182"/>
                </a:lnTo>
                <a:lnTo>
                  <a:pt x="2545286" y="1383996"/>
                </a:lnTo>
                <a:lnTo>
                  <a:pt x="2560216" y="1389081"/>
                </a:lnTo>
                <a:lnTo>
                  <a:pt x="2574511" y="1394802"/>
                </a:lnTo>
                <a:lnTo>
                  <a:pt x="2588488" y="1401158"/>
                </a:lnTo>
                <a:lnTo>
                  <a:pt x="2601830" y="1408151"/>
                </a:lnTo>
                <a:lnTo>
                  <a:pt x="2615171" y="1415778"/>
                </a:lnTo>
                <a:lnTo>
                  <a:pt x="2628195" y="1424042"/>
                </a:lnTo>
                <a:lnTo>
                  <a:pt x="2640267" y="1432623"/>
                </a:lnTo>
                <a:lnTo>
                  <a:pt x="2652338" y="1442157"/>
                </a:lnTo>
                <a:lnTo>
                  <a:pt x="2663773" y="1452010"/>
                </a:lnTo>
                <a:lnTo>
                  <a:pt x="2674574" y="1462498"/>
                </a:lnTo>
                <a:lnTo>
                  <a:pt x="2685057" y="1473304"/>
                </a:lnTo>
                <a:lnTo>
                  <a:pt x="2694904" y="1484745"/>
                </a:lnTo>
                <a:lnTo>
                  <a:pt x="2704434" y="1496822"/>
                </a:lnTo>
                <a:lnTo>
                  <a:pt x="2713011" y="1508900"/>
                </a:lnTo>
                <a:lnTo>
                  <a:pt x="2721270" y="1521930"/>
                </a:lnTo>
                <a:lnTo>
                  <a:pt x="2728894" y="1534961"/>
                </a:lnTo>
                <a:lnTo>
                  <a:pt x="2735565" y="1548627"/>
                </a:lnTo>
                <a:lnTo>
                  <a:pt x="2742236" y="1562611"/>
                </a:lnTo>
                <a:lnTo>
                  <a:pt x="2747953" y="1576913"/>
                </a:lnTo>
                <a:lnTo>
                  <a:pt x="2752718" y="1591533"/>
                </a:lnTo>
                <a:lnTo>
                  <a:pt x="2756848" y="1606471"/>
                </a:lnTo>
                <a:lnTo>
                  <a:pt x="2760660" y="1621726"/>
                </a:lnTo>
                <a:lnTo>
                  <a:pt x="2763519" y="1636981"/>
                </a:lnTo>
                <a:lnTo>
                  <a:pt x="2765107" y="1652872"/>
                </a:lnTo>
                <a:lnTo>
                  <a:pt x="2766695" y="1669081"/>
                </a:lnTo>
                <a:lnTo>
                  <a:pt x="2767013" y="1685290"/>
                </a:lnTo>
                <a:lnTo>
                  <a:pt x="2766695" y="1701499"/>
                </a:lnTo>
                <a:lnTo>
                  <a:pt x="2765107" y="1717390"/>
                </a:lnTo>
                <a:lnTo>
                  <a:pt x="2763519" y="1733281"/>
                </a:lnTo>
                <a:lnTo>
                  <a:pt x="2760660" y="1748854"/>
                </a:lnTo>
                <a:lnTo>
                  <a:pt x="2756848" y="1764110"/>
                </a:lnTo>
                <a:lnTo>
                  <a:pt x="2752718" y="1779047"/>
                </a:lnTo>
                <a:lnTo>
                  <a:pt x="2747953" y="1793667"/>
                </a:lnTo>
                <a:lnTo>
                  <a:pt x="2742236" y="1807969"/>
                </a:lnTo>
                <a:lnTo>
                  <a:pt x="2735565" y="1821635"/>
                </a:lnTo>
                <a:lnTo>
                  <a:pt x="2728894" y="1835619"/>
                </a:lnTo>
                <a:lnTo>
                  <a:pt x="2721270" y="1848650"/>
                </a:lnTo>
                <a:lnTo>
                  <a:pt x="2713011" y="1861363"/>
                </a:lnTo>
                <a:lnTo>
                  <a:pt x="2704434" y="1874075"/>
                </a:lnTo>
                <a:lnTo>
                  <a:pt x="2694904" y="1885835"/>
                </a:lnTo>
                <a:lnTo>
                  <a:pt x="2685057" y="1896959"/>
                </a:lnTo>
                <a:lnTo>
                  <a:pt x="2674574" y="1908082"/>
                </a:lnTo>
                <a:lnTo>
                  <a:pt x="2663773" y="1918570"/>
                </a:lnTo>
                <a:lnTo>
                  <a:pt x="2652338" y="1928423"/>
                </a:lnTo>
                <a:lnTo>
                  <a:pt x="2640267" y="1937640"/>
                </a:lnTo>
                <a:lnTo>
                  <a:pt x="2628195" y="1946538"/>
                </a:lnTo>
                <a:lnTo>
                  <a:pt x="2615171" y="1955120"/>
                </a:lnTo>
                <a:lnTo>
                  <a:pt x="2601830" y="1962430"/>
                </a:lnTo>
                <a:lnTo>
                  <a:pt x="2588488" y="1969422"/>
                </a:lnTo>
                <a:lnTo>
                  <a:pt x="2574511" y="1975778"/>
                </a:lnTo>
                <a:lnTo>
                  <a:pt x="2560216" y="1981181"/>
                </a:lnTo>
                <a:lnTo>
                  <a:pt x="2545286" y="1986266"/>
                </a:lnTo>
                <a:lnTo>
                  <a:pt x="2530674" y="1990716"/>
                </a:lnTo>
                <a:lnTo>
                  <a:pt x="2515426" y="1994212"/>
                </a:lnTo>
                <a:lnTo>
                  <a:pt x="2499861" y="1996754"/>
                </a:lnTo>
                <a:lnTo>
                  <a:pt x="2484295" y="1998979"/>
                </a:lnTo>
                <a:lnTo>
                  <a:pt x="2468095" y="1999932"/>
                </a:lnTo>
                <a:lnTo>
                  <a:pt x="2451894" y="2000250"/>
                </a:lnTo>
                <a:lnTo>
                  <a:pt x="2435693" y="1999932"/>
                </a:lnTo>
                <a:lnTo>
                  <a:pt x="2419493" y="1998979"/>
                </a:lnTo>
                <a:lnTo>
                  <a:pt x="2403927" y="1996754"/>
                </a:lnTo>
                <a:lnTo>
                  <a:pt x="2388680" y="1994212"/>
                </a:lnTo>
                <a:lnTo>
                  <a:pt x="2373114" y="1990716"/>
                </a:lnTo>
                <a:lnTo>
                  <a:pt x="2358184" y="1986266"/>
                </a:lnTo>
                <a:lnTo>
                  <a:pt x="2343572" y="1981181"/>
                </a:lnTo>
                <a:lnTo>
                  <a:pt x="2329277" y="1975778"/>
                </a:lnTo>
                <a:lnTo>
                  <a:pt x="2315300" y="1969422"/>
                </a:lnTo>
                <a:lnTo>
                  <a:pt x="2301958" y="1962430"/>
                </a:lnTo>
                <a:lnTo>
                  <a:pt x="2288617" y="1955120"/>
                </a:lnTo>
                <a:lnTo>
                  <a:pt x="2275593" y="1946538"/>
                </a:lnTo>
                <a:lnTo>
                  <a:pt x="2263204" y="1937640"/>
                </a:lnTo>
                <a:lnTo>
                  <a:pt x="2251450" y="1928423"/>
                </a:lnTo>
                <a:lnTo>
                  <a:pt x="2240015" y="1918570"/>
                </a:lnTo>
                <a:lnTo>
                  <a:pt x="2229214" y="1908082"/>
                </a:lnTo>
                <a:lnTo>
                  <a:pt x="2218731" y="1896959"/>
                </a:lnTo>
                <a:lnTo>
                  <a:pt x="2208566" y="1885835"/>
                </a:lnTo>
                <a:lnTo>
                  <a:pt x="2199354" y="1874075"/>
                </a:lnTo>
                <a:lnTo>
                  <a:pt x="2190777" y="1861363"/>
                </a:lnTo>
                <a:lnTo>
                  <a:pt x="2182518" y="1848650"/>
                </a:lnTo>
                <a:lnTo>
                  <a:pt x="2174894" y="1835619"/>
                </a:lnTo>
                <a:lnTo>
                  <a:pt x="2167906" y="1821635"/>
                </a:lnTo>
                <a:lnTo>
                  <a:pt x="2161553" y="1807969"/>
                </a:lnTo>
                <a:lnTo>
                  <a:pt x="2155835" y="1793667"/>
                </a:lnTo>
                <a:lnTo>
                  <a:pt x="2151070" y="1779047"/>
                </a:lnTo>
                <a:lnTo>
                  <a:pt x="2146940" y="1764110"/>
                </a:lnTo>
                <a:lnTo>
                  <a:pt x="2143128" y="1748854"/>
                </a:lnTo>
                <a:lnTo>
                  <a:pt x="2140269" y="1733281"/>
                </a:lnTo>
                <a:lnTo>
                  <a:pt x="2138363" y="1717390"/>
                </a:lnTo>
                <a:lnTo>
                  <a:pt x="2137093" y="1701499"/>
                </a:lnTo>
                <a:lnTo>
                  <a:pt x="2136775" y="1685290"/>
                </a:lnTo>
                <a:lnTo>
                  <a:pt x="2137093" y="1669081"/>
                </a:lnTo>
                <a:lnTo>
                  <a:pt x="2138363" y="1652872"/>
                </a:lnTo>
                <a:lnTo>
                  <a:pt x="2140269" y="1636981"/>
                </a:lnTo>
                <a:lnTo>
                  <a:pt x="2140522" y="1635629"/>
                </a:lnTo>
                <a:lnTo>
                  <a:pt x="2137718" y="1635442"/>
                </a:lnTo>
                <a:lnTo>
                  <a:pt x="2126603" y="1635442"/>
                </a:lnTo>
                <a:lnTo>
                  <a:pt x="2120252" y="1635760"/>
                </a:lnTo>
                <a:lnTo>
                  <a:pt x="2113584" y="1636395"/>
                </a:lnTo>
                <a:lnTo>
                  <a:pt x="2106598" y="1637030"/>
                </a:lnTo>
                <a:lnTo>
                  <a:pt x="2098977" y="1638617"/>
                </a:lnTo>
                <a:lnTo>
                  <a:pt x="2091038" y="1640522"/>
                </a:lnTo>
                <a:lnTo>
                  <a:pt x="2082782" y="1642427"/>
                </a:lnTo>
                <a:lnTo>
                  <a:pt x="2074208" y="1644967"/>
                </a:lnTo>
                <a:lnTo>
                  <a:pt x="2065000" y="1648142"/>
                </a:lnTo>
                <a:lnTo>
                  <a:pt x="2056108" y="1652270"/>
                </a:lnTo>
                <a:lnTo>
                  <a:pt x="2046899" y="1656715"/>
                </a:lnTo>
                <a:lnTo>
                  <a:pt x="2037055" y="1661477"/>
                </a:lnTo>
                <a:lnTo>
                  <a:pt x="2026894" y="1667192"/>
                </a:lnTo>
                <a:lnTo>
                  <a:pt x="2017050" y="1673860"/>
                </a:lnTo>
                <a:lnTo>
                  <a:pt x="2006889" y="1681163"/>
                </a:lnTo>
                <a:lnTo>
                  <a:pt x="1996410" y="1689418"/>
                </a:lnTo>
                <a:lnTo>
                  <a:pt x="1985931" y="1698308"/>
                </a:lnTo>
                <a:lnTo>
                  <a:pt x="1975452" y="1707833"/>
                </a:lnTo>
                <a:lnTo>
                  <a:pt x="1965290" y="1718628"/>
                </a:lnTo>
                <a:lnTo>
                  <a:pt x="1954494" y="1730693"/>
                </a:lnTo>
                <a:lnTo>
                  <a:pt x="1943697" y="1743710"/>
                </a:lnTo>
                <a:lnTo>
                  <a:pt x="1932900" y="1757680"/>
                </a:lnTo>
                <a:lnTo>
                  <a:pt x="1922422" y="1772285"/>
                </a:lnTo>
                <a:lnTo>
                  <a:pt x="1915436" y="1783080"/>
                </a:lnTo>
                <a:lnTo>
                  <a:pt x="1908767" y="1794510"/>
                </a:lnTo>
                <a:lnTo>
                  <a:pt x="1902098" y="1806893"/>
                </a:lnTo>
                <a:lnTo>
                  <a:pt x="1895748" y="1820228"/>
                </a:lnTo>
                <a:lnTo>
                  <a:pt x="1889714" y="1833880"/>
                </a:lnTo>
                <a:lnTo>
                  <a:pt x="1883998" y="1848485"/>
                </a:lnTo>
                <a:lnTo>
                  <a:pt x="1877648" y="1863725"/>
                </a:lnTo>
                <a:lnTo>
                  <a:pt x="1871932" y="1879600"/>
                </a:lnTo>
                <a:lnTo>
                  <a:pt x="1866216" y="1895793"/>
                </a:lnTo>
                <a:lnTo>
                  <a:pt x="1860818" y="1912303"/>
                </a:lnTo>
                <a:lnTo>
                  <a:pt x="1849704" y="1946593"/>
                </a:lnTo>
                <a:lnTo>
                  <a:pt x="1838589" y="1982788"/>
                </a:lnTo>
                <a:lnTo>
                  <a:pt x="1827793" y="2019618"/>
                </a:lnTo>
                <a:lnTo>
                  <a:pt x="1813503" y="2066925"/>
                </a:lnTo>
                <a:lnTo>
                  <a:pt x="1798579" y="2115185"/>
                </a:lnTo>
                <a:lnTo>
                  <a:pt x="1790640" y="2139633"/>
                </a:lnTo>
                <a:lnTo>
                  <a:pt x="1782701" y="2163445"/>
                </a:lnTo>
                <a:lnTo>
                  <a:pt x="1774128" y="2187893"/>
                </a:lnTo>
                <a:lnTo>
                  <a:pt x="1765554" y="2212023"/>
                </a:lnTo>
                <a:lnTo>
                  <a:pt x="1756345" y="2235835"/>
                </a:lnTo>
                <a:lnTo>
                  <a:pt x="1746501" y="2259648"/>
                </a:lnTo>
                <a:lnTo>
                  <a:pt x="1736340" y="2282825"/>
                </a:lnTo>
                <a:lnTo>
                  <a:pt x="1725543" y="2306003"/>
                </a:lnTo>
                <a:lnTo>
                  <a:pt x="1714429" y="2328228"/>
                </a:lnTo>
                <a:lnTo>
                  <a:pt x="1702680" y="2350135"/>
                </a:lnTo>
                <a:lnTo>
                  <a:pt x="1696011" y="2360930"/>
                </a:lnTo>
                <a:lnTo>
                  <a:pt x="1689978" y="2371725"/>
                </a:lnTo>
                <a:lnTo>
                  <a:pt x="1683627" y="2382203"/>
                </a:lnTo>
                <a:lnTo>
                  <a:pt x="1676641" y="2392363"/>
                </a:lnTo>
                <a:lnTo>
                  <a:pt x="1669973" y="2402205"/>
                </a:lnTo>
                <a:lnTo>
                  <a:pt x="1662669" y="2412365"/>
                </a:lnTo>
                <a:lnTo>
                  <a:pt x="1655366" y="2422208"/>
                </a:lnTo>
                <a:lnTo>
                  <a:pt x="1648380" y="2431415"/>
                </a:lnTo>
                <a:lnTo>
                  <a:pt x="1640441" y="2440940"/>
                </a:lnTo>
                <a:lnTo>
                  <a:pt x="1632820" y="2449830"/>
                </a:lnTo>
                <a:lnTo>
                  <a:pt x="1624564" y="2458720"/>
                </a:lnTo>
                <a:lnTo>
                  <a:pt x="1616307" y="2467293"/>
                </a:lnTo>
                <a:lnTo>
                  <a:pt x="1608051" y="2475548"/>
                </a:lnTo>
                <a:lnTo>
                  <a:pt x="1599478" y="2483485"/>
                </a:lnTo>
                <a:lnTo>
                  <a:pt x="1590586" y="2491423"/>
                </a:lnTo>
                <a:lnTo>
                  <a:pt x="1581060" y="2499043"/>
                </a:lnTo>
                <a:lnTo>
                  <a:pt x="1571851" y="2506345"/>
                </a:lnTo>
                <a:lnTo>
                  <a:pt x="1562007" y="2513013"/>
                </a:lnTo>
                <a:lnTo>
                  <a:pt x="1552163" y="2519998"/>
                </a:lnTo>
                <a:lnTo>
                  <a:pt x="1542319" y="2526030"/>
                </a:lnTo>
                <a:lnTo>
                  <a:pt x="1531840" y="2532063"/>
                </a:lnTo>
                <a:lnTo>
                  <a:pt x="1521044" y="2537778"/>
                </a:lnTo>
                <a:lnTo>
                  <a:pt x="1510247" y="2543175"/>
                </a:lnTo>
                <a:lnTo>
                  <a:pt x="1499133" y="2547938"/>
                </a:lnTo>
                <a:lnTo>
                  <a:pt x="1487701" y="2552700"/>
                </a:lnTo>
                <a:lnTo>
                  <a:pt x="1475635" y="2556828"/>
                </a:lnTo>
                <a:lnTo>
                  <a:pt x="1463886" y="2560955"/>
                </a:lnTo>
                <a:lnTo>
                  <a:pt x="1451501" y="2564448"/>
                </a:lnTo>
                <a:lnTo>
                  <a:pt x="1439117" y="2567623"/>
                </a:lnTo>
                <a:lnTo>
                  <a:pt x="1426098" y="2570480"/>
                </a:lnTo>
                <a:lnTo>
                  <a:pt x="1412761" y="2572703"/>
                </a:lnTo>
                <a:lnTo>
                  <a:pt x="1399106" y="2574925"/>
                </a:lnTo>
                <a:lnTo>
                  <a:pt x="1385452" y="2576513"/>
                </a:lnTo>
                <a:lnTo>
                  <a:pt x="1371480" y="2577465"/>
                </a:lnTo>
                <a:lnTo>
                  <a:pt x="1356555" y="2578100"/>
                </a:lnTo>
                <a:lnTo>
                  <a:pt x="1341948" y="2578100"/>
                </a:lnTo>
                <a:lnTo>
                  <a:pt x="1334327" y="2578100"/>
                </a:lnTo>
                <a:lnTo>
                  <a:pt x="1324165" y="2578100"/>
                </a:lnTo>
                <a:lnTo>
                  <a:pt x="1314322" y="2577465"/>
                </a:lnTo>
                <a:lnTo>
                  <a:pt x="1304478" y="2576830"/>
                </a:lnTo>
                <a:lnTo>
                  <a:pt x="1294951" y="2575560"/>
                </a:lnTo>
                <a:lnTo>
                  <a:pt x="1285107" y="2574290"/>
                </a:lnTo>
                <a:lnTo>
                  <a:pt x="1275898" y="2572703"/>
                </a:lnTo>
                <a:lnTo>
                  <a:pt x="1266372" y="2571115"/>
                </a:lnTo>
                <a:lnTo>
                  <a:pt x="1257163" y="2568893"/>
                </a:lnTo>
                <a:lnTo>
                  <a:pt x="1247637" y="2566670"/>
                </a:lnTo>
                <a:lnTo>
                  <a:pt x="1238746" y="2564130"/>
                </a:lnTo>
                <a:lnTo>
                  <a:pt x="1229854" y="2561273"/>
                </a:lnTo>
                <a:lnTo>
                  <a:pt x="1220646" y="2558415"/>
                </a:lnTo>
                <a:lnTo>
                  <a:pt x="1212072" y="2555240"/>
                </a:lnTo>
                <a:lnTo>
                  <a:pt x="1203498" y="2552065"/>
                </a:lnTo>
                <a:lnTo>
                  <a:pt x="1194924" y="2548255"/>
                </a:lnTo>
                <a:lnTo>
                  <a:pt x="1186351" y="2544445"/>
                </a:lnTo>
                <a:lnTo>
                  <a:pt x="1178094" y="2540318"/>
                </a:lnTo>
                <a:lnTo>
                  <a:pt x="1169521" y="2536190"/>
                </a:lnTo>
                <a:lnTo>
                  <a:pt x="1161264" y="2531745"/>
                </a:lnTo>
                <a:lnTo>
                  <a:pt x="1153008" y="2526983"/>
                </a:lnTo>
                <a:lnTo>
                  <a:pt x="1137449" y="2517458"/>
                </a:lnTo>
                <a:lnTo>
                  <a:pt x="1121889" y="2506980"/>
                </a:lnTo>
                <a:lnTo>
                  <a:pt x="1106647" y="2495868"/>
                </a:lnTo>
                <a:lnTo>
                  <a:pt x="1092040" y="2484120"/>
                </a:lnTo>
                <a:lnTo>
                  <a:pt x="1077750" y="2471420"/>
                </a:lnTo>
                <a:lnTo>
                  <a:pt x="1063460" y="2458403"/>
                </a:lnTo>
                <a:lnTo>
                  <a:pt x="1049806" y="2444750"/>
                </a:lnTo>
                <a:lnTo>
                  <a:pt x="1036469" y="2430780"/>
                </a:lnTo>
                <a:lnTo>
                  <a:pt x="1023767" y="2415858"/>
                </a:lnTo>
                <a:lnTo>
                  <a:pt x="1011065" y="2400935"/>
                </a:lnTo>
                <a:lnTo>
                  <a:pt x="998999" y="2385378"/>
                </a:lnTo>
                <a:lnTo>
                  <a:pt x="986932" y="2369503"/>
                </a:lnTo>
                <a:lnTo>
                  <a:pt x="975500" y="2352993"/>
                </a:lnTo>
                <a:lnTo>
                  <a:pt x="964386" y="2336483"/>
                </a:lnTo>
                <a:lnTo>
                  <a:pt x="953272" y="2319655"/>
                </a:lnTo>
                <a:lnTo>
                  <a:pt x="942793" y="2302510"/>
                </a:lnTo>
                <a:lnTo>
                  <a:pt x="932632" y="2284730"/>
                </a:lnTo>
                <a:lnTo>
                  <a:pt x="922470" y="2266633"/>
                </a:lnTo>
                <a:lnTo>
                  <a:pt x="913261" y="2249170"/>
                </a:lnTo>
                <a:lnTo>
                  <a:pt x="904052" y="2230755"/>
                </a:lnTo>
                <a:lnTo>
                  <a:pt x="894844" y="2212975"/>
                </a:lnTo>
                <a:lnTo>
                  <a:pt x="886270" y="2194560"/>
                </a:lnTo>
                <a:lnTo>
                  <a:pt x="878014" y="2176145"/>
                </a:lnTo>
                <a:lnTo>
                  <a:pt x="870075" y="2157413"/>
                </a:lnTo>
                <a:lnTo>
                  <a:pt x="862136" y="2138998"/>
                </a:lnTo>
                <a:lnTo>
                  <a:pt x="854515" y="2120900"/>
                </a:lnTo>
                <a:lnTo>
                  <a:pt x="847529" y="2102485"/>
                </a:lnTo>
                <a:lnTo>
                  <a:pt x="840543" y="2084388"/>
                </a:lnTo>
                <a:lnTo>
                  <a:pt x="827524" y="2048193"/>
                </a:lnTo>
                <a:lnTo>
                  <a:pt x="816092" y="2012950"/>
                </a:lnTo>
                <a:lnTo>
                  <a:pt x="805296" y="1978660"/>
                </a:lnTo>
                <a:lnTo>
                  <a:pt x="795769" y="1945640"/>
                </a:lnTo>
                <a:lnTo>
                  <a:pt x="786561" y="1914525"/>
                </a:lnTo>
                <a:lnTo>
                  <a:pt x="779257" y="1884680"/>
                </a:lnTo>
                <a:lnTo>
                  <a:pt x="772271" y="1856423"/>
                </a:lnTo>
                <a:lnTo>
                  <a:pt x="766238" y="1831023"/>
                </a:lnTo>
                <a:lnTo>
                  <a:pt x="761157" y="1807845"/>
                </a:lnTo>
                <a:lnTo>
                  <a:pt x="757029" y="1787843"/>
                </a:lnTo>
                <a:lnTo>
                  <a:pt x="753536" y="1770698"/>
                </a:lnTo>
                <a:lnTo>
                  <a:pt x="749408" y="1746250"/>
                </a:lnTo>
                <a:lnTo>
                  <a:pt x="739246" y="1742758"/>
                </a:lnTo>
                <a:lnTo>
                  <a:pt x="728767" y="1738948"/>
                </a:lnTo>
                <a:lnTo>
                  <a:pt x="718288" y="1734503"/>
                </a:lnTo>
                <a:lnTo>
                  <a:pt x="707492" y="1729423"/>
                </a:lnTo>
                <a:lnTo>
                  <a:pt x="697013" y="1724025"/>
                </a:lnTo>
                <a:lnTo>
                  <a:pt x="686216" y="1718628"/>
                </a:lnTo>
                <a:lnTo>
                  <a:pt x="675102" y="1712595"/>
                </a:lnTo>
                <a:lnTo>
                  <a:pt x="664306" y="1706245"/>
                </a:lnTo>
                <a:lnTo>
                  <a:pt x="653509" y="1699260"/>
                </a:lnTo>
                <a:lnTo>
                  <a:pt x="642395" y="1692275"/>
                </a:lnTo>
                <a:lnTo>
                  <a:pt x="620802" y="1677352"/>
                </a:lnTo>
                <a:lnTo>
                  <a:pt x="599209" y="1661477"/>
                </a:lnTo>
                <a:lnTo>
                  <a:pt x="577933" y="1645285"/>
                </a:lnTo>
                <a:lnTo>
                  <a:pt x="557293" y="1628775"/>
                </a:lnTo>
                <a:lnTo>
                  <a:pt x="536970" y="1612265"/>
                </a:lnTo>
                <a:lnTo>
                  <a:pt x="517917" y="1595755"/>
                </a:lnTo>
                <a:lnTo>
                  <a:pt x="500134" y="1579562"/>
                </a:lnTo>
                <a:lnTo>
                  <a:pt x="482987" y="1564005"/>
                </a:lnTo>
                <a:lnTo>
                  <a:pt x="467745" y="1549717"/>
                </a:lnTo>
                <a:lnTo>
                  <a:pt x="441071" y="1524317"/>
                </a:lnTo>
                <a:lnTo>
                  <a:pt x="419795" y="1502727"/>
                </a:lnTo>
                <a:lnTo>
                  <a:pt x="398520" y="1480820"/>
                </a:lnTo>
                <a:lnTo>
                  <a:pt x="377562" y="1458277"/>
                </a:lnTo>
                <a:lnTo>
                  <a:pt x="356604" y="1435417"/>
                </a:lnTo>
                <a:lnTo>
                  <a:pt x="335963" y="1411922"/>
                </a:lnTo>
                <a:lnTo>
                  <a:pt x="315323" y="1388427"/>
                </a:lnTo>
                <a:lnTo>
                  <a:pt x="295000" y="1363980"/>
                </a:lnTo>
                <a:lnTo>
                  <a:pt x="275312" y="1339532"/>
                </a:lnTo>
                <a:lnTo>
                  <a:pt x="255624" y="1314132"/>
                </a:lnTo>
                <a:lnTo>
                  <a:pt x="236572" y="1289050"/>
                </a:lnTo>
                <a:lnTo>
                  <a:pt x="217836" y="1263650"/>
                </a:lnTo>
                <a:lnTo>
                  <a:pt x="199419" y="1237932"/>
                </a:lnTo>
                <a:lnTo>
                  <a:pt x="181636" y="1212215"/>
                </a:lnTo>
                <a:lnTo>
                  <a:pt x="164489" y="1185862"/>
                </a:lnTo>
                <a:lnTo>
                  <a:pt x="147976" y="1159827"/>
                </a:lnTo>
                <a:lnTo>
                  <a:pt x="131781" y="1133792"/>
                </a:lnTo>
                <a:lnTo>
                  <a:pt x="116539" y="1107440"/>
                </a:lnTo>
                <a:lnTo>
                  <a:pt x="102250" y="1081087"/>
                </a:lnTo>
                <a:lnTo>
                  <a:pt x="88595" y="1055052"/>
                </a:lnTo>
                <a:lnTo>
                  <a:pt x="75576" y="1029017"/>
                </a:lnTo>
                <a:lnTo>
                  <a:pt x="63509" y="1003300"/>
                </a:lnTo>
                <a:lnTo>
                  <a:pt x="52713" y="977265"/>
                </a:lnTo>
                <a:lnTo>
                  <a:pt x="42234" y="951547"/>
                </a:lnTo>
                <a:lnTo>
                  <a:pt x="37470" y="938847"/>
                </a:lnTo>
                <a:lnTo>
                  <a:pt x="33342" y="926147"/>
                </a:lnTo>
                <a:lnTo>
                  <a:pt x="28897" y="913765"/>
                </a:lnTo>
                <a:lnTo>
                  <a:pt x="25086" y="901065"/>
                </a:lnTo>
                <a:lnTo>
                  <a:pt x="21276" y="888365"/>
                </a:lnTo>
                <a:lnTo>
                  <a:pt x="18100" y="876300"/>
                </a:lnTo>
                <a:lnTo>
                  <a:pt x="14925" y="863917"/>
                </a:lnTo>
                <a:lnTo>
                  <a:pt x="12067" y="851852"/>
                </a:lnTo>
                <a:lnTo>
                  <a:pt x="9526" y="839470"/>
                </a:lnTo>
                <a:lnTo>
                  <a:pt x="7304" y="827722"/>
                </a:lnTo>
                <a:lnTo>
                  <a:pt x="5081" y="815975"/>
                </a:lnTo>
                <a:lnTo>
                  <a:pt x="3811" y="803910"/>
                </a:lnTo>
                <a:lnTo>
                  <a:pt x="2223" y="792480"/>
                </a:lnTo>
                <a:lnTo>
                  <a:pt x="1270" y="781050"/>
                </a:lnTo>
                <a:lnTo>
                  <a:pt x="635" y="769620"/>
                </a:lnTo>
                <a:lnTo>
                  <a:pt x="0" y="758190"/>
                </a:lnTo>
                <a:lnTo>
                  <a:pt x="0" y="746760"/>
                </a:lnTo>
                <a:lnTo>
                  <a:pt x="635" y="735965"/>
                </a:lnTo>
                <a:lnTo>
                  <a:pt x="1588" y="718185"/>
                </a:lnTo>
                <a:lnTo>
                  <a:pt x="3175" y="700405"/>
                </a:lnTo>
                <a:lnTo>
                  <a:pt x="5081" y="683260"/>
                </a:lnTo>
                <a:lnTo>
                  <a:pt x="7621" y="666115"/>
                </a:lnTo>
                <a:lnTo>
                  <a:pt x="10479" y="649605"/>
                </a:lnTo>
                <a:lnTo>
                  <a:pt x="13972" y="633412"/>
                </a:lnTo>
                <a:lnTo>
                  <a:pt x="17465" y="617855"/>
                </a:lnTo>
                <a:lnTo>
                  <a:pt x="21276" y="602297"/>
                </a:lnTo>
                <a:lnTo>
                  <a:pt x="25721" y="586740"/>
                </a:lnTo>
                <a:lnTo>
                  <a:pt x="30802" y="572135"/>
                </a:lnTo>
                <a:lnTo>
                  <a:pt x="35883" y="557530"/>
                </a:lnTo>
                <a:lnTo>
                  <a:pt x="41281" y="543560"/>
                </a:lnTo>
                <a:lnTo>
                  <a:pt x="46997" y="529907"/>
                </a:lnTo>
                <a:lnTo>
                  <a:pt x="52713" y="516572"/>
                </a:lnTo>
                <a:lnTo>
                  <a:pt x="59063" y="503237"/>
                </a:lnTo>
                <a:lnTo>
                  <a:pt x="65732" y="490855"/>
                </a:lnTo>
                <a:lnTo>
                  <a:pt x="72400" y="478155"/>
                </a:lnTo>
                <a:lnTo>
                  <a:pt x="79386" y="466407"/>
                </a:lnTo>
                <a:lnTo>
                  <a:pt x="86372" y="454342"/>
                </a:lnTo>
                <a:lnTo>
                  <a:pt x="93994" y="442912"/>
                </a:lnTo>
                <a:lnTo>
                  <a:pt x="101615" y="431800"/>
                </a:lnTo>
                <a:lnTo>
                  <a:pt x="109553" y="421005"/>
                </a:lnTo>
                <a:lnTo>
                  <a:pt x="117174" y="410527"/>
                </a:lnTo>
                <a:lnTo>
                  <a:pt x="125431" y="400685"/>
                </a:lnTo>
                <a:lnTo>
                  <a:pt x="133369" y="390842"/>
                </a:lnTo>
                <a:lnTo>
                  <a:pt x="141625" y="381000"/>
                </a:lnTo>
                <a:lnTo>
                  <a:pt x="149882" y="371792"/>
                </a:lnTo>
                <a:lnTo>
                  <a:pt x="158455" y="362902"/>
                </a:lnTo>
                <a:lnTo>
                  <a:pt x="166711" y="354012"/>
                </a:lnTo>
                <a:lnTo>
                  <a:pt x="175285" y="345757"/>
                </a:lnTo>
                <a:lnTo>
                  <a:pt x="183541" y="337502"/>
                </a:lnTo>
                <a:lnTo>
                  <a:pt x="192115" y="330200"/>
                </a:lnTo>
                <a:lnTo>
                  <a:pt x="208945" y="314959"/>
                </a:lnTo>
                <a:lnTo>
                  <a:pt x="226093" y="301625"/>
                </a:lnTo>
                <a:lnTo>
                  <a:pt x="242605" y="288925"/>
                </a:lnTo>
                <a:lnTo>
                  <a:pt x="258800" y="277495"/>
                </a:lnTo>
                <a:lnTo>
                  <a:pt x="272357" y="268175"/>
                </a:lnTo>
                <a:lnTo>
                  <a:pt x="271149" y="257634"/>
                </a:lnTo>
                <a:lnTo>
                  <a:pt x="270193" y="246530"/>
                </a:lnTo>
                <a:lnTo>
                  <a:pt x="269875" y="234791"/>
                </a:lnTo>
                <a:lnTo>
                  <a:pt x="270193" y="223686"/>
                </a:lnTo>
                <a:lnTo>
                  <a:pt x="271149" y="212582"/>
                </a:lnTo>
                <a:lnTo>
                  <a:pt x="272422" y="201477"/>
                </a:lnTo>
                <a:lnTo>
                  <a:pt x="274651" y="190690"/>
                </a:lnTo>
                <a:lnTo>
                  <a:pt x="277199" y="179903"/>
                </a:lnTo>
                <a:lnTo>
                  <a:pt x="280064" y="169433"/>
                </a:lnTo>
                <a:lnTo>
                  <a:pt x="283567" y="158963"/>
                </a:lnTo>
                <a:lnTo>
                  <a:pt x="287388" y="149127"/>
                </a:lnTo>
                <a:lnTo>
                  <a:pt x="291846" y="139292"/>
                </a:lnTo>
                <a:lnTo>
                  <a:pt x="296622" y="130091"/>
                </a:lnTo>
                <a:lnTo>
                  <a:pt x="302035" y="120573"/>
                </a:lnTo>
                <a:lnTo>
                  <a:pt x="307766" y="111689"/>
                </a:lnTo>
                <a:lnTo>
                  <a:pt x="313816" y="103123"/>
                </a:lnTo>
                <a:lnTo>
                  <a:pt x="320821" y="94874"/>
                </a:lnTo>
                <a:lnTo>
                  <a:pt x="327508" y="86942"/>
                </a:lnTo>
                <a:lnTo>
                  <a:pt x="334831" y="79010"/>
                </a:lnTo>
                <a:lnTo>
                  <a:pt x="342792" y="71713"/>
                </a:lnTo>
                <a:lnTo>
                  <a:pt x="350752" y="65050"/>
                </a:lnTo>
                <a:lnTo>
                  <a:pt x="359031" y="58071"/>
                </a:lnTo>
                <a:lnTo>
                  <a:pt x="367628" y="52042"/>
                </a:lnTo>
                <a:lnTo>
                  <a:pt x="376543" y="46331"/>
                </a:lnTo>
                <a:lnTo>
                  <a:pt x="386096" y="41255"/>
                </a:lnTo>
                <a:lnTo>
                  <a:pt x="395330" y="36179"/>
                </a:lnTo>
                <a:lnTo>
                  <a:pt x="405201" y="31737"/>
                </a:lnTo>
                <a:lnTo>
                  <a:pt x="415072" y="27930"/>
                </a:lnTo>
                <a:lnTo>
                  <a:pt x="425579" y="24440"/>
                </a:lnTo>
                <a:lnTo>
                  <a:pt x="436087" y="21584"/>
                </a:lnTo>
                <a:lnTo>
                  <a:pt x="446913" y="19046"/>
                </a:lnTo>
                <a:lnTo>
                  <a:pt x="457739" y="16825"/>
                </a:lnTo>
                <a:lnTo>
                  <a:pt x="468883" y="15556"/>
                </a:lnTo>
                <a:lnTo>
                  <a:pt x="480028" y="14604"/>
                </a:lnTo>
                <a:lnTo>
                  <a:pt x="491172" y="14287"/>
                </a:lnTo>
                <a:lnTo>
                  <a:pt x="502635" y="14604"/>
                </a:lnTo>
                <a:lnTo>
                  <a:pt x="514098" y="15556"/>
                </a:lnTo>
                <a:lnTo>
                  <a:pt x="525243" y="16825"/>
                </a:lnTo>
                <a:lnTo>
                  <a:pt x="536069" y="19046"/>
                </a:lnTo>
                <a:lnTo>
                  <a:pt x="546895" y="21584"/>
                </a:lnTo>
                <a:lnTo>
                  <a:pt x="557402" y="24440"/>
                </a:lnTo>
                <a:lnTo>
                  <a:pt x="567273" y="27930"/>
                </a:lnTo>
                <a:lnTo>
                  <a:pt x="577462" y="31737"/>
                </a:lnTo>
                <a:lnTo>
                  <a:pt x="587333" y="36179"/>
                </a:lnTo>
                <a:lnTo>
                  <a:pt x="596886" y="41255"/>
                </a:lnTo>
                <a:lnTo>
                  <a:pt x="606438" y="46331"/>
                </a:lnTo>
                <a:lnTo>
                  <a:pt x="615354" y="52042"/>
                </a:lnTo>
                <a:lnTo>
                  <a:pt x="623951" y="58071"/>
                </a:lnTo>
                <a:lnTo>
                  <a:pt x="632229" y="65050"/>
                </a:lnTo>
                <a:lnTo>
                  <a:pt x="640190" y="71713"/>
                </a:lnTo>
                <a:lnTo>
                  <a:pt x="647832" y="79010"/>
                </a:lnTo>
                <a:lnTo>
                  <a:pt x="655474" y="86942"/>
                </a:lnTo>
                <a:lnTo>
                  <a:pt x="662160" y="94874"/>
                </a:lnTo>
                <a:lnTo>
                  <a:pt x="668529" y="103123"/>
                </a:lnTo>
                <a:lnTo>
                  <a:pt x="674897" y="111689"/>
                </a:lnTo>
                <a:lnTo>
                  <a:pt x="680628" y="120573"/>
                </a:lnTo>
                <a:lnTo>
                  <a:pt x="686041" y="130091"/>
                </a:lnTo>
                <a:lnTo>
                  <a:pt x="691136" y="139292"/>
                </a:lnTo>
                <a:lnTo>
                  <a:pt x="695275" y="149127"/>
                </a:lnTo>
                <a:lnTo>
                  <a:pt x="699415" y="158963"/>
                </a:lnTo>
                <a:lnTo>
                  <a:pt x="702917" y="169433"/>
                </a:lnTo>
                <a:lnTo>
                  <a:pt x="705783" y="179903"/>
                </a:lnTo>
                <a:lnTo>
                  <a:pt x="708330" y="190690"/>
                </a:lnTo>
                <a:lnTo>
                  <a:pt x="710241" y="201477"/>
                </a:lnTo>
                <a:lnTo>
                  <a:pt x="711514" y="212582"/>
                </a:lnTo>
                <a:lnTo>
                  <a:pt x="712151" y="223686"/>
                </a:lnTo>
                <a:lnTo>
                  <a:pt x="712788" y="234791"/>
                </a:lnTo>
                <a:lnTo>
                  <a:pt x="712151" y="246530"/>
                </a:lnTo>
                <a:lnTo>
                  <a:pt x="711514" y="257634"/>
                </a:lnTo>
                <a:lnTo>
                  <a:pt x="710241" y="268739"/>
                </a:lnTo>
                <a:lnTo>
                  <a:pt x="708330" y="279526"/>
                </a:lnTo>
                <a:lnTo>
                  <a:pt x="705783" y="290313"/>
                </a:lnTo>
                <a:lnTo>
                  <a:pt x="702917" y="300783"/>
                </a:lnTo>
                <a:lnTo>
                  <a:pt x="699415" y="310619"/>
                </a:lnTo>
                <a:lnTo>
                  <a:pt x="695275" y="320771"/>
                </a:lnTo>
                <a:lnTo>
                  <a:pt x="691136" y="330607"/>
                </a:lnTo>
                <a:lnTo>
                  <a:pt x="686041" y="340125"/>
                </a:lnTo>
                <a:lnTo>
                  <a:pt x="680628" y="349643"/>
                </a:lnTo>
                <a:lnTo>
                  <a:pt x="674897" y="358527"/>
                </a:lnTo>
                <a:lnTo>
                  <a:pt x="668529" y="367093"/>
                </a:lnTo>
                <a:lnTo>
                  <a:pt x="662160" y="375342"/>
                </a:lnTo>
                <a:lnTo>
                  <a:pt x="655474" y="383274"/>
                </a:lnTo>
                <a:lnTo>
                  <a:pt x="647832" y="390889"/>
                </a:lnTo>
                <a:lnTo>
                  <a:pt x="640190" y="398503"/>
                </a:lnTo>
                <a:lnTo>
                  <a:pt x="632229" y="405166"/>
                </a:lnTo>
                <a:lnTo>
                  <a:pt x="623951" y="411511"/>
                </a:lnTo>
                <a:lnTo>
                  <a:pt x="615354" y="417857"/>
                </a:lnTo>
                <a:lnTo>
                  <a:pt x="606438" y="423568"/>
                </a:lnTo>
                <a:lnTo>
                  <a:pt x="596886" y="428961"/>
                </a:lnTo>
                <a:lnTo>
                  <a:pt x="587333" y="434038"/>
                </a:lnTo>
                <a:lnTo>
                  <a:pt x="577462" y="438162"/>
                </a:lnTo>
                <a:lnTo>
                  <a:pt x="567273" y="442287"/>
                </a:lnTo>
                <a:lnTo>
                  <a:pt x="557402" y="445777"/>
                </a:lnTo>
                <a:lnTo>
                  <a:pt x="546895" y="448632"/>
                </a:lnTo>
                <a:lnTo>
                  <a:pt x="536069" y="451170"/>
                </a:lnTo>
                <a:lnTo>
                  <a:pt x="525243" y="453074"/>
                </a:lnTo>
                <a:lnTo>
                  <a:pt x="514098" y="454343"/>
                </a:lnTo>
                <a:lnTo>
                  <a:pt x="502635" y="455295"/>
                </a:lnTo>
                <a:lnTo>
                  <a:pt x="491172" y="455612"/>
                </a:lnTo>
                <a:lnTo>
                  <a:pt x="480028" y="455295"/>
                </a:lnTo>
                <a:lnTo>
                  <a:pt x="468883" y="454343"/>
                </a:lnTo>
                <a:lnTo>
                  <a:pt x="457739" y="453074"/>
                </a:lnTo>
                <a:lnTo>
                  <a:pt x="446913" y="451170"/>
                </a:lnTo>
                <a:lnTo>
                  <a:pt x="436087" y="448632"/>
                </a:lnTo>
                <a:lnTo>
                  <a:pt x="425579" y="445777"/>
                </a:lnTo>
                <a:lnTo>
                  <a:pt x="415072" y="442287"/>
                </a:lnTo>
                <a:lnTo>
                  <a:pt x="405201" y="438162"/>
                </a:lnTo>
                <a:lnTo>
                  <a:pt x="395330" y="434038"/>
                </a:lnTo>
                <a:lnTo>
                  <a:pt x="386096" y="428961"/>
                </a:lnTo>
                <a:lnTo>
                  <a:pt x="376543" y="423568"/>
                </a:lnTo>
                <a:lnTo>
                  <a:pt x="367628" y="417857"/>
                </a:lnTo>
                <a:lnTo>
                  <a:pt x="359031" y="411511"/>
                </a:lnTo>
                <a:lnTo>
                  <a:pt x="350752" y="405166"/>
                </a:lnTo>
                <a:lnTo>
                  <a:pt x="342792" y="398503"/>
                </a:lnTo>
                <a:lnTo>
                  <a:pt x="334831" y="390889"/>
                </a:lnTo>
                <a:lnTo>
                  <a:pt x="327508" y="383274"/>
                </a:lnTo>
                <a:lnTo>
                  <a:pt x="320821" y="375342"/>
                </a:lnTo>
                <a:lnTo>
                  <a:pt x="313816" y="367093"/>
                </a:lnTo>
                <a:lnTo>
                  <a:pt x="307766" y="358527"/>
                </a:lnTo>
                <a:lnTo>
                  <a:pt x="302035" y="349643"/>
                </a:lnTo>
                <a:lnTo>
                  <a:pt x="298339" y="343145"/>
                </a:lnTo>
                <a:lnTo>
                  <a:pt x="296905" y="344170"/>
                </a:lnTo>
                <a:lnTo>
                  <a:pt x="283251" y="353695"/>
                </a:lnTo>
                <a:lnTo>
                  <a:pt x="268644" y="364807"/>
                </a:lnTo>
                <a:lnTo>
                  <a:pt x="254672" y="376555"/>
                </a:lnTo>
                <a:lnTo>
                  <a:pt x="240382" y="389255"/>
                </a:lnTo>
                <a:lnTo>
                  <a:pt x="225775" y="402907"/>
                </a:lnTo>
                <a:lnTo>
                  <a:pt x="211485" y="417830"/>
                </a:lnTo>
                <a:lnTo>
                  <a:pt x="204499" y="425450"/>
                </a:lnTo>
                <a:lnTo>
                  <a:pt x="197196" y="433705"/>
                </a:lnTo>
                <a:lnTo>
                  <a:pt x="190527" y="441642"/>
                </a:lnTo>
                <a:lnTo>
                  <a:pt x="183541" y="450215"/>
                </a:lnTo>
                <a:lnTo>
                  <a:pt x="176873" y="458787"/>
                </a:lnTo>
                <a:lnTo>
                  <a:pt x="169887" y="467995"/>
                </a:lnTo>
                <a:lnTo>
                  <a:pt x="163536" y="477202"/>
                </a:lnTo>
                <a:lnTo>
                  <a:pt x="156868" y="486727"/>
                </a:lnTo>
                <a:lnTo>
                  <a:pt x="150834" y="496570"/>
                </a:lnTo>
                <a:lnTo>
                  <a:pt x="144801" y="507047"/>
                </a:lnTo>
                <a:lnTo>
                  <a:pt x="139085" y="517525"/>
                </a:lnTo>
                <a:lnTo>
                  <a:pt x="133369" y="527685"/>
                </a:lnTo>
                <a:lnTo>
                  <a:pt x="127971" y="539115"/>
                </a:lnTo>
                <a:lnTo>
                  <a:pt x="122573" y="550227"/>
                </a:lnTo>
                <a:lnTo>
                  <a:pt x="117492" y="561657"/>
                </a:lnTo>
                <a:lnTo>
                  <a:pt x="112729" y="573405"/>
                </a:lnTo>
                <a:lnTo>
                  <a:pt x="107966" y="585787"/>
                </a:lnTo>
                <a:lnTo>
                  <a:pt x="103837" y="597852"/>
                </a:lnTo>
                <a:lnTo>
                  <a:pt x="99709" y="610870"/>
                </a:lnTo>
                <a:lnTo>
                  <a:pt x="96216" y="623887"/>
                </a:lnTo>
                <a:lnTo>
                  <a:pt x="92723" y="637222"/>
                </a:lnTo>
                <a:lnTo>
                  <a:pt x="89230" y="650875"/>
                </a:lnTo>
                <a:lnTo>
                  <a:pt x="86690" y="664845"/>
                </a:lnTo>
                <a:lnTo>
                  <a:pt x="84467" y="679132"/>
                </a:lnTo>
                <a:lnTo>
                  <a:pt x="82244" y="693737"/>
                </a:lnTo>
                <a:lnTo>
                  <a:pt x="80657" y="708660"/>
                </a:lnTo>
                <a:lnTo>
                  <a:pt x="79386" y="723900"/>
                </a:lnTo>
                <a:lnTo>
                  <a:pt x="78434" y="739140"/>
                </a:lnTo>
                <a:lnTo>
                  <a:pt x="78116" y="751840"/>
                </a:lnTo>
                <a:lnTo>
                  <a:pt x="78434" y="764857"/>
                </a:lnTo>
                <a:lnTo>
                  <a:pt x="79386" y="777875"/>
                </a:lnTo>
                <a:lnTo>
                  <a:pt x="80339" y="790892"/>
                </a:lnTo>
                <a:lnTo>
                  <a:pt x="82244" y="804227"/>
                </a:lnTo>
                <a:lnTo>
                  <a:pt x="84467" y="817880"/>
                </a:lnTo>
                <a:lnTo>
                  <a:pt x="87325" y="832167"/>
                </a:lnTo>
                <a:lnTo>
                  <a:pt x="90501" y="846137"/>
                </a:lnTo>
                <a:lnTo>
                  <a:pt x="93994" y="860425"/>
                </a:lnTo>
                <a:lnTo>
                  <a:pt x="98122" y="874712"/>
                </a:lnTo>
                <a:lnTo>
                  <a:pt x="102567" y="889317"/>
                </a:lnTo>
                <a:lnTo>
                  <a:pt x="107648" y="903922"/>
                </a:lnTo>
                <a:lnTo>
                  <a:pt x="112729" y="918845"/>
                </a:lnTo>
                <a:lnTo>
                  <a:pt x="118445" y="933450"/>
                </a:lnTo>
                <a:lnTo>
                  <a:pt x="124478" y="948690"/>
                </a:lnTo>
                <a:lnTo>
                  <a:pt x="131146" y="963612"/>
                </a:lnTo>
                <a:lnTo>
                  <a:pt x="137815" y="979170"/>
                </a:lnTo>
                <a:lnTo>
                  <a:pt x="145118" y="994092"/>
                </a:lnTo>
                <a:lnTo>
                  <a:pt x="152739" y="1009650"/>
                </a:lnTo>
                <a:lnTo>
                  <a:pt x="160678" y="1025207"/>
                </a:lnTo>
                <a:lnTo>
                  <a:pt x="168934" y="1040447"/>
                </a:lnTo>
                <a:lnTo>
                  <a:pt x="177190" y="1056005"/>
                </a:lnTo>
                <a:lnTo>
                  <a:pt x="186082" y="1071562"/>
                </a:lnTo>
                <a:lnTo>
                  <a:pt x="194973" y="1087120"/>
                </a:lnTo>
                <a:lnTo>
                  <a:pt x="204499" y="1102677"/>
                </a:lnTo>
                <a:lnTo>
                  <a:pt x="213708" y="1118235"/>
                </a:lnTo>
                <a:lnTo>
                  <a:pt x="233396" y="1149032"/>
                </a:lnTo>
                <a:lnTo>
                  <a:pt x="254354" y="1180147"/>
                </a:lnTo>
                <a:lnTo>
                  <a:pt x="275947" y="1210945"/>
                </a:lnTo>
                <a:lnTo>
                  <a:pt x="279123" y="1209992"/>
                </a:lnTo>
                <a:lnTo>
                  <a:pt x="282616" y="1209357"/>
                </a:lnTo>
                <a:lnTo>
                  <a:pt x="286109" y="1208405"/>
                </a:lnTo>
                <a:lnTo>
                  <a:pt x="289602" y="1208405"/>
                </a:lnTo>
                <a:lnTo>
                  <a:pt x="1358778" y="1208405"/>
                </a:lnTo>
                <a:lnTo>
                  <a:pt x="1379418" y="1181100"/>
                </a:lnTo>
                <a:lnTo>
                  <a:pt x="1399106" y="1153477"/>
                </a:lnTo>
                <a:lnTo>
                  <a:pt x="1418159" y="1125855"/>
                </a:lnTo>
                <a:lnTo>
                  <a:pt x="1436259" y="1098232"/>
                </a:lnTo>
                <a:lnTo>
                  <a:pt x="1444833" y="1084580"/>
                </a:lnTo>
                <a:lnTo>
                  <a:pt x="1453089" y="1070292"/>
                </a:lnTo>
                <a:lnTo>
                  <a:pt x="1461345" y="1056640"/>
                </a:lnTo>
                <a:lnTo>
                  <a:pt x="1469284" y="1042670"/>
                </a:lnTo>
                <a:lnTo>
                  <a:pt x="1476905" y="1029017"/>
                </a:lnTo>
                <a:lnTo>
                  <a:pt x="1483891" y="1015365"/>
                </a:lnTo>
                <a:lnTo>
                  <a:pt x="1490877" y="1001395"/>
                </a:lnTo>
                <a:lnTo>
                  <a:pt x="1497228" y="987742"/>
                </a:lnTo>
                <a:lnTo>
                  <a:pt x="1503261" y="974407"/>
                </a:lnTo>
                <a:lnTo>
                  <a:pt x="1509612" y="960755"/>
                </a:lnTo>
                <a:lnTo>
                  <a:pt x="1515010" y="947102"/>
                </a:lnTo>
                <a:lnTo>
                  <a:pt x="1520091" y="933767"/>
                </a:lnTo>
                <a:lnTo>
                  <a:pt x="1524537" y="920432"/>
                </a:lnTo>
                <a:lnTo>
                  <a:pt x="1528982" y="907097"/>
                </a:lnTo>
                <a:lnTo>
                  <a:pt x="1533110" y="893762"/>
                </a:lnTo>
                <a:lnTo>
                  <a:pt x="1536604" y="881062"/>
                </a:lnTo>
                <a:lnTo>
                  <a:pt x="1539779" y="868045"/>
                </a:lnTo>
                <a:lnTo>
                  <a:pt x="1542637" y="855027"/>
                </a:lnTo>
                <a:lnTo>
                  <a:pt x="1544860" y="842327"/>
                </a:lnTo>
                <a:lnTo>
                  <a:pt x="1546447" y="829945"/>
                </a:lnTo>
                <a:lnTo>
                  <a:pt x="1548035" y="817245"/>
                </a:lnTo>
                <a:lnTo>
                  <a:pt x="1548670" y="805180"/>
                </a:lnTo>
                <a:lnTo>
                  <a:pt x="1549305" y="792797"/>
                </a:lnTo>
                <a:lnTo>
                  <a:pt x="1548988" y="781050"/>
                </a:lnTo>
                <a:lnTo>
                  <a:pt x="1548670" y="765175"/>
                </a:lnTo>
                <a:lnTo>
                  <a:pt x="1547718" y="749935"/>
                </a:lnTo>
                <a:lnTo>
                  <a:pt x="1546130" y="735012"/>
                </a:lnTo>
                <a:lnTo>
                  <a:pt x="1544542" y="719772"/>
                </a:lnTo>
                <a:lnTo>
                  <a:pt x="1542319" y="705485"/>
                </a:lnTo>
                <a:lnTo>
                  <a:pt x="1539779" y="691197"/>
                </a:lnTo>
                <a:lnTo>
                  <a:pt x="1537238" y="676592"/>
                </a:lnTo>
                <a:lnTo>
                  <a:pt x="1534063" y="662940"/>
                </a:lnTo>
                <a:lnTo>
                  <a:pt x="1530252" y="649287"/>
                </a:lnTo>
                <a:lnTo>
                  <a:pt x="1526760" y="635952"/>
                </a:lnTo>
                <a:lnTo>
                  <a:pt x="1522949" y="623252"/>
                </a:lnTo>
                <a:lnTo>
                  <a:pt x="1518503" y="610235"/>
                </a:lnTo>
                <a:lnTo>
                  <a:pt x="1513740" y="597535"/>
                </a:lnTo>
                <a:lnTo>
                  <a:pt x="1508660" y="585470"/>
                </a:lnTo>
                <a:lnTo>
                  <a:pt x="1503896" y="573087"/>
                </a:lnTo>
                <a:lnTo>
                  <a:pt x="1498498" y="561340"/>
                </a:lnTo>
                <a:lnTo>
                  <a:pt x="1492465" y="549910"/>
                </a:lnTo>
                <a:lnTo>
                  <a:pt x="1486749" y="538162"/>
                </a:lnTo>
                <a:lnTo>
                  <a:pt x="1480715" y="527050"/>
                </a:lnTo>
                <a:lnTo>
                  <a:pt x="1474682" y="516255"/>
                </a:lnTo>
                <a:lnTo>
                  <a:pt x="1468014" y="505460"/>
                </a:lnTo>
                <a:lnTo>
                  <a:pt x="1461663" y="494982"/>
                </a:lnTo>
                <a:lnTo>
                  <a:pt x="1454994" y="485140"/>
                </a:lnTo>
                <a:lnTo>
                  <a:pt x="1447691" y="475297"/>
                </a:lnTo>
                <a:lnTo>
                  <a:pt x="1440705" y="465772"/>
                </a:lnTo>
                <a:lnTo>
                  <a:pt x="1433401" y="455930"/>
                </a:lnTo>
                <a:lnTo>
                  <a:pt x="1426098" y="447040"/>
                </a:lnTo>
                <a:lnTo>
                  <a:pt x="1418476" y="437832"/>
                </a:lnTo>
                <a:lnTo>
                  <a:pt x="1410855" y="428942"/>
                </a:lnTo>
                <a:lnTo>
                  <a:pt x="1402917" y="420370"/>
                </a:lnTo>
                <a:lnTo>
                  <a:pt x="1395296" y="412115"/>
                </a:lnTo>
                <a:lnTo>
                  <a:pt x="1387357" y="404177"/>
                </a:lnTo>
                <a:lnTo>
                  <a:pt x="1371480" y="388302"/>
                </a:lnTo>
                <a:lnTo>
                  <a:pt x="1355285" y="374015"/>
                </a:lnTo>
                <a:lnTo>
                  <a:pt x="1338772" y="360045"/>
                </a:lnTo>
                <a:lnTo>
                  <a:pt x="1322260" y="347027"/>
                </a:lnTo>
                <a:lnTo>
                  <a:pt x="1306065" y="334962"/>
                </a:lnTo>
                <a:lnTo>
                  <a:pt x="1289870" y="323850"/>
                </a:lnTo>
                <a:lnTo>
                  <a:pt x="1273676" y="313372"/>
                </a:lnTo>
                <a:lnTo>
                  <a:pt x="1262693" y="306783"/>
                </a:lnTo>
                <a:lnTo>
                  <a:pt x="1262392" y="307587"/>
                </a:lnTo>
                <a:lnTo>
                  <a:pt x="1257633" y="317458"/>
                </a:lnTo>
                <a:lnTo>
                  <a:pt x="1252874" y="327011"/>
                </a:lnTo>
                <a:lnTo>
                  <a:pt x="1247481" y="336563"/>
                </a:lnTo>
                <a:lnTo>
                  <a:pt x="1241770" y="345160"/>
                </a:lnTo>
                <a:lnTo>
                  <a:pt x="1235742" y="353757"/>
                </a:lnTo>
                <a:lnTo>
                  <a:pt x="1229079" y="362354"/>
                </a:lnTo>
                <a:lnTo>
                  <a:pt x="1222416" y="370315"/>
                </a:lnTo>
                <a:lnTo>
                  <a:pt x="1214802" y="377957"/>
                </a:lnTo>
                <a:lnTo>
                  <a:pt x="1207187" y="385599"/>
                </a:lnTo>
                <a:lnTo>
                  <a:pt x="1199255" y="392285"/>
                </a:lnTo>
                <a:lnTo>
                  <a:pt x="1190689" y="398972"/>
                </a:lnTo>
                <a:lnTo>
                  <a:pt x="1182123" y="405022"/>
                </a:lnTo>
                <a:lnTo>
                  <a:pt x="1173239" y="410753"/>
                </a:lnTo>
                <a:lnTo>
                  <a:pt x="1164038" y="416166"/>
                </a:lnTo>
                <a:lnTo>
                  <a:pt x="1154520" y="421261"/>
                </a:lnTo>
                <a:lnTo>
                  <a:pt x="1144684" y="425719"/>
                </a:lnTo>
                <a:lnTo>
                  <a:pt x="1134849" y="429540"/>
                </a:lnTo>
                <a:lnTo>
                  <a:pt x="1124696" y="432724"/>
                </a:lnTo>
                <a:lnTo>
                  <a:pt x="1114226" y="435908"/>
                </a:lnTo>
                <a:lnTo>
                  <a:pt x="1103439" y="438455"/>
                </a:lnTo>
                <a:lnTo>
                  <a:pt x="1092652" y="440366"/>
                </a:lnTo>
                <a:lnTo>
                  <a:pt x="1081547" y="441639"/>
                </a:lnTo>
                <a:lnTo>
                  <a:pt x="1070443" y="442595"/>
                </a:lnTo>
                <a:lnTo>
                  <a:pt x="1059021" y="442913"/>
                </a:lnTo>
                <a:lnTo>
                  <a:pt x="1047917" y="442595"/>
                </a:lnTo>
                <a:lnTo>
                  <a:pt x="1036178" y="441639"/>
                </a:lnTo>
                <a:lnTo>
                  <a:pt x="1025390" y="440366"/>
                </a:lnTo>
                <a:lnTo>
                  <a:pt x="1014286" y="438455"/>
                </a:lnTo>
                <a:lnTo>
                  <a:pt x="1003816" y="435908"/>
                </a:lnTo>
                <a:lnTo>
                  <a:pt x="993663" y="432724"/>
                </a:lnTo>
                <a:lnTo>
                  <a:pt x="983193" y="429540"/>
                </a:lnTo>
                <a:lnTo>
                  <a:pt x="973040" y="425719"/>
                </a:lnTo>
                <a:lnTo>
                  <a:pt x="963205" y="421261"/>
                </a:lnTo>
                <a:lnTo>
                  <a:pt x="954004" y="416166"/>
                </a:lnTo>
                <a:lnTo>
                  <a:pt x="944486" y="410753"/>
                </a:lnTo>
                <a:lnTo>
                  <a:pt x="935602" y="405022"/>
                </a:lnTo>
                <a:lnTo>
                  <a:pt x="927036" y="398972"/>
                </a:lnTo>
                <a:lnTo>
                  <a:pt x="918787" y="392285"/>
                </a:lnTo>
                <a:lnTo>
                  <a:pt x="910538" y="385599"/>
                </a:lnTo>
                <a:lnTo>
                  <a:pt x="902923" y="377957"/>
                </a:lnTo>
                <a:lnTo>
                  <a:pt x="895626" y="370315"/>
                </a:lnTo>
                <a:lnTo>
                  <a:pt x="888646" y="362354"/>
                </a:lnTo>
                <a:lnTo>
                  <a:pt x="881984" y="353757"/>
                </a:lnTo>
                <a:lnTo>
                  <a:pt x="875955" y="345160"/>
                </a:lnTo>
                <a:lnTo>
                  <a:pt x="870244" y="336563"/>
                </a:lnTo>
                <a:lnTo>
                  <a:pt x="864851" y="327011"/>
                </a:lnTo>
                <a:lnTo>
                  <a:pt x="860092" y="317458"/>
                </a:lnTo>
                <a:lnTo>
                  <a:pt x="855650" y="307587"/>
                </a:lnTo>
                <a:lnTo>
                  <a:pt x="851843" y="297398"/>
                </a:lnTo>
                <a:lnTo>
                  <a:pt x="848353" y="287527"/>
                </a:lnTo>
                <a:lnTo>
                  <a:pt x="845497" y="277020"/>
                </a:lnTo>
                <a:lnTo>
                  <a:pt x="842959" y="266194"/>
                </a:lnTo>
                <a:lnTo>
                  <a:pt x="840738" y="255367"/>
                </a:lnTo>
                <a:lnTo>
                  <a:pt x="839469" y="244223"/>
                </a:lnTo>
                <a:lnTo>
                  <a:pt x="838517" y="233079"/>
                </a:lnTo>
                <a:lnTo>
                  <a:pt x="838200" y="221616"/>
                </a:lnTo>
                <a:lnTo>
                  <a:pt x="838517" y="210153"/>
                </a:lnTo>
                <a:lnTo>
                  <a:pt x="839469" y="198690"/>
                </a:lnTo>
                <a:lnTo>
                  <a:pt x="840738" y="187864"/>
                </a:lnTo>
                <a:lnTo>
                  <a:pt x="842959" y="176719"/>
                </a:lnTo>
                <a:lnTo>
                  <a:pt x="845497" y="166212"/>
                </a:lnTo>
                <a:lnTo>
                  <a:pt x="848353" y="155704"/>
                </a:lnTo>
                <a:lnTo>
                  <a:pt x="851843" y="145515"/>
                </a:lnTo>
                <a:lnTo>
                  <a:pt x="855650" y="135326"/>
                </a:lnTo>
                <a:lnTo>
                  <a:pt x="860092" y="125455"/>
                </a:lnTo>
                <a:lnTo>
                  <a:pt x="864851" y="116221"/>
                </a:lnTo>
                <a:lnTo>
                  <a:pt x="870244" y="106668"/>
                </a:lnTo>
                <a:lnTo>
                  <a:pt x="875955" y="97753"/>
                </a:lnTo>
                <a:lnTo>
                  <a:pt x="881984" y="89156"/>
                </a:lnTo>
                <a:lnTo>
                  <a:pt x="888646" y="80877"/>
                </a:lnTo>
                <a:lnTo>
                  <a:pt x="895626" y="72598"/>
                </a:lnTo>
                <a:lnTo>
                  <a:pt x="902923" y="64956"/>
                </a:lnTo>
                <a:lnTo>
                  <a:pt x="910538" y="57633"/>
                </a:lnTo>
                <a:lnTo>
                  <a:pt x="918787" y="50946"/>
                </a:lnTo>
                <a:lnTo>
                  <a:pt x="927036" y="43941"/>
                </a:lnTo>
                <a:lnTo>
                  <a:pt x="935602" y="37891"/>
                </a:lnTo>
                <a:lnTo>
                  <a:pt x="944486" y="32160"/>
                </a:lnTo>
                <a:lnTo>
                  <a:pt x="954004" y="26747"/>
                </a:lnTo>
                <a:lnTo>
                  <a:pt x="963205" y="21970"/>
                </a:lnTo>
                <a:lnTo>
                  <a:pt x="973040" y="17831"/>
                </a:lnTo>
                <a:lnTo>
                  <a:pt x="983193" y="13692"/>
                </a:lnTo>
                <a:lnTo>
                  <a:pt x="993663" y="10189"/>
                </a:lnTo>
                <a:lnTo>
                  <a:pt x="1003816" y="7323"/>
                </a:lnTo>
                <a:lnTo>
                  <a:pt x="1014286" y="4776"/>
                </a:lnTo>
                <a:lnTo>
                  <a:pt x="1025390" y="2547"/>
                </a:lnTo>
                <a:lnTo>
                  <a:pt x="1036178" y="1274"/>
                </a:lnTo>
                <a:lnTo>
                  <a:pt x="1047917" y="318"/>
                </a:lnTo>
                <a:lnTo>
                  <a:pt x="10590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KSO_Shape"/>
          <p:cNvSpPr/>
          <p:nvPr>
            <p:custDataLst>
              <p:tags r:id="rId19"/>
            </p:custDataLst>
          </p:nvPr>
        </p:nvSpPr>
        <p:spPr bwMode="auto">
          <a:xfrm>
            <a:off x="3506701" y="2757933"/>
            <a:ext cx="209022" cy="264026"/>
          </a:xfrm>
          <a:custGeom>
            <a:avLst/>
            <a:gdLst>
              <a:gd name="T0" fmla="*/ 409258 w 1908175"/>
              <a:gd name="T1" fmla="*/ 1596961 h 2408238"/>
              <a:gd name="T2" fmla="*/ 401003 w 1908175"/>
              <a:gd name="T3" fmla="*/ 1624631 h 2408238"/>
              <a:gd name="T4" fmla="*/ 401003 w 1908175"/>
              <a:gd name="T5" fmla="*/ 1652937 h 2408238"/>
              <a:gd name="T6" fmla="*/ 409258 w 1908175"/>
              <a:gd name="T7" fmla="*/ 1679971 h 2408238"/>
              <a:gd name="T8" fmla="*/ 425133 w 1908175"/>
              <a:gd name="T9" fmla="*/ 1704142 h 2408238"/>
              <a:gd name="T10" fmla="*/ 554990 w 1908175"/>
              <a:gd name="T11" fmla="*/ 1802737 h 2408238"/>
              <a:gd name="T12" fmla="*/ 581660 w 1908175"/>
              <a:gd name="T13" fmla="*/ 1815459 h 2408238"/>
              <a:gd name="T14" fmla="*/ 609600 w 1908175"/>
              <a:gd name="T15" fmla="*/ 1819275 h 2408238"/>
              <a:gd name="T16" fmla="*/ 637540 w 1908175"/>
              <a:gd name="T17" fmla="*/ 1815459 h 2408238"/>
              <a:gd name="T18" fmla="*/ 663575 w 1908175"/>
              <a:gd name="T19" fmla="*/ 1803055 h 2408238"/>
              <a:gd name="T20" fmla="*/ 685483 w 1908175"/>
              <a:gd name="T21" fmla="*/ 1783336 h 2408238"/>
              <a:gd name="T22" fmla="*/ 915988 w 1908175"/>
              <a:gd name="T23" fmla="*/ 1192088 h 2408238"/>
              <a:gd name="T24" fmla="*/ 1603504 w 1908175"/>
              <a:gd name="T25" fmla="*/ 317 h 2408238"/>
              <a:gd name="T26" fmla="*/ 1642621 w 1908175"/>
              <a:gd name="T27" fmla="*/ 16177 h 2408238"/>
              <a:gd name="T28" fmla="*/ 1902769 w 1908175"/>
              <a:gd name="T29" fmla="*/ 238854 h 2408238"/>
              <a:gd name="T30" fmla="*/ 1907221 w 1908175"/>
              <a:gd name="T31" fmla="*/ 279456 h 2408238"/>
              <a:gd name="T32" fmla="*/ 1887503 w 1908175"/>
              <a:gd name="T33" fmla="*/ 316886 h 2408238"/>
              <a:gd name="T34" fmla="*/ 1850612 w 1908175"/>
              <a:gd name="T35" fmla="*/ 336552 h 2408238"/>
              <a:gd name="T36" fmla="*/ 1809586 w 1908175"/>
              <a:gd name="T37" fmla="*/ 332746 h 2408238"/>
              <a:gd name="T38" fmla="*/ 1514715 w 1908175"/>
              <a:gd name="T39" fmla="*/ 544883 h 2408238"/>
              <a:gd name="T40" fmla="*/ 1542348 w 1908175"/>
              <a:gd name="T41" fmla="*/ 572827 h 2408238"/>
              <a:gd name="T42" fmla="*/ 1559817 w 1908175"/>
              <a:gd name="T43" fmla="*/ 606169 h 2408238"/>
              <a:gd name="T44" fmla="*/ 1567122 w 1908175"/>
              <a:gd name="T45" fmla="*/ 642687 h 2408238"/>
              <a:gd name="T46" fmla="*/ 1563311 w 1908175"/>
              <a:gd name="T47" fmla="*/ 680157 h 2408238"/>
              <a:gd name="T48" fmla="*/ 1549018 w 1908175"/>
              <a:gd name="T49" fmla="*/ 715722 h 2408238"/>
              <a:gd name="T50" fmla="*/ 708286 w 1908175"/>
              <a:gd name="T51" fmla="*/ 1844913 h 2408238"/>
              <a:gd name="T52" fmla="*/ 677477 w 1908175"/>
              <a:gd name="T53" fmla="*/ 1867776 h 2408238"/>
              <a:gd name="T54" fmla="*/ 642222 w 1908175"/>
              <a:gd name="T55" fmla="*/ 1879843 h 2408238"/>
              <a:gd name="T56" fmla="*/ 605060 w 1908175"/>
              <a:gd name="T57" fmla="*/ 1882066 h 2408238"/>
              <a:gd name="T58" fmla="*/ 568217 w 1908175"/>
              <a:gd name="T59" fmla="*/ 1873174 h 2408238"/>
              <a:gd name="T60" fmla="*/ 481825 w 1908175"/>
              <a:gd name="T61" fmla="*/ 1814111 h 2408238"/>
              <a:gd name="T62" fmla="*/ 45102 w 1908175"/>
              <a:gd name="T63" fmla="*/ 2399982 h 2408238"/>
              <a:gd name="T64" fmla="*/ 32079 w 1908175"/>
              <a:gd name="T65" fmla="*/ 2407603 h 2408238"/>
              <a:gd name="T66" fmla="*/ 17469 w 1908175"/>
              <a:gd name="T67" fmla="*/ 2406650 h 2408238"/>
              <a:gd name="T68" fmla="*/ 4764 w 1908175"/>
              <a:gd name="T69" fmla="*/ 2397124 h 2408238"/>
              <a:gd name="T70" fmla="*/ 0 w 1908175"/>
              <a:gd name="T71" fmla="*/ 2379659 h 2408238"/>
              <a:gd name="T72" fmla="*/ 435770 w 1908175"/>
              <a:gd name="T73" fmla="*/ 1796328 h 2408238"/>
              <a:gd name="T74" fmla="*/ 388763 w 1908175"/>
              <a:gd name="T75" fmla="*/ 1744569 h 2408238"/>
              <a:gd name="T76" fmla="*/ 362719 w 1908175"/>
              <a:gd name="T77" fmla="*/ 1715989 h 2408238"/>
              <a:gd name="T78" fmla="*/ 346838 w 1908175"/>
              <a:gd name="T79" fmla="*/ 1681695 h 2408238"/>
              <a:gd name="T80" fmla="*/ 341438 w 1908175"/>
              <a:gd name="T81" fmla="*/ 1644542 h 2408238"/>
              <a:gd name="T82" fmla="*/ 346838 w 1908175"/>
              <a:gd name="T83" fmla="*/ 1607707 h 2408238"/>
              <a:gd name="T84" fmla="*/ 363036 w 1908175"/>
              <a:gd name="T85" fmla="*/ 1572459 h 2408238"/>
              <a:gd name="T86" fmla="*/ 1205039 w 1908175"/>
              <a:gd name="T87" fmla="*/ 444538 h 2408238"/>
              <a:gd name="T88" fmla="*/ 1236800 w 1908175"/>
              <a:gd name="T89" fmla="*/ 423263 h 2408238"/>
              <a:gd name="T90" fmla="*/ 1272374 w 1908175"/>
              <a:gd name="T91" fmla="*/ 412784 h 2408238"/>
              <a:gd name="T92" fmla="*/ 1309852 w 1908175"/>
              <a:gd name="T93" fmla="*/ 412466 h 2408238"/>
              <a:gd name="T94" fmla="*/ 1346378 w 1908175"/>
              <a:gd name="T95" fmla="*/ 423263 h 2408238"/>
              <a:gd name="T96" fmla="*/ 1396879 w 1908175"/>
              <a:gd name="T97" fmla="*/ 456287 h 2408238"/>
              <a:gd name="T98" fmla="*/ 1533856 w 1908175"/>
              <a:gd name="T99" fmla="*/ 105629 h 2408238"/>
              <a:gd name="T100" fmla="*/ 1525905 w 1908175"/>
              <a:gd name="T101" fmla="*/ 65344 h 2408238"/>
              <a:gd name="T102" fmla="*/ 1541806 w 1908175"/>
              <a:gd name="T103" fmla="*/ 26645 h 2408238"/>
              <a:gd name="T104" fmla="*/ 1576153 w 1908175"/>
              <a:gd name="T105" fmla="*/ 3172 h 2408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8175" h="2408238">
                <a:moveTo>
                  <a:pt x="790575" y="1079500"/>
                </a:moveTo>
                <a:lnTo>
                  <a:pt x="419418" y="1579468"/>
                </a:lnTo>
                <a:lnTo>
                  <a:pt x="416560" y="1583921"/>
                </a:lnTo>
                <a:lnTo>
                  <a:pt x="414020" y="1587738"/>
                </a:lnTo>
                <a:lnTo>
                  <a:pt x="411480" y="1592190"/>
                </a:lnTo>
                <a:lnTo>
                  <a:pt x="409258" y="1596961"/>
                </a:lnTo>
                <a:lnTo>
                  <a:pt x="407035" y="1601096"/>
                </a:lnTo>
                <a:lnTo>
                  <a:pt x="405765" y="1605866"/>
                </a:lnTo>
                <a:lnTo>
                  <a:pt x="404178" y="1610637"/>
                </a:lnTo>
                <a:lnTo>
                  <a:pt x="402908" y="1615090"/>
                </a:lnTo>
                <a:lnTo>
                  <a:pt x="401638" y="1619860"/>
                </a:lnTo>
                <a:lnTo>
                  <a:pt x="401003" y="1624631"/>
                </a:lnTo>
                <a:lnTo>
                  <a:pt x="400685" y="1629084"/>
                </a:lnTo>
                <a:lnTo>
                  <a:pt x="400368" y="1633854"/>
                </a:lnTo>
                <a:lnTo>
                  <a:pt x="400050" y="1638625"/>
                </a:lnTo>
                <a:lnTo>
                  <a:pt x="400368" y="1643396"/>
                </a:lnTo>
                <a:lnTo>
                  <a:pt x="400685" y="1648166"/>
                </a:lnTo>
                <a:lnTo>
                  <a:pt x="401003" y="1652937"/>
                </a:lnTo>
                <a:lnTo>
                  <a:pt x="401955" y="1657708"/>
                </a:lnTo>
                <a:lnTo>
                  <a:pt x="402908" y="1662160"/>
                </a:lnTo>
                <a:lnTo>
                  <a:pt x="404178" y="1666613"/>
                </a:lnTo>
                <a:lnTo>
                  <a:pt x="405765" y="1671384"/>
                </a:lnTo>
                <a:lnTo>
                  <a:pt x="407353" y="1675836"/>
                </a:lnTo>
                <a:lnTo>
                  <a:pt x="409258" y="1679971"/>
                </a:lnTo>
                <a:lnTo>
                  <a:pt x="411480" y="1684424"/>
                </a:lnTo>
                <a:lnTo>
                  <a:pt x="413703" y="1688558"/>
                </a:lnTo>
                <a:lnTo>
                  <a:pt x="416243" y="1692693"/>
                </a:lnTo>
                <a:lnTo>
                  <a:pt x="419100" y="1696509"/>
                </a:lnTo>
                <a:lnTo>
                  <a:pt x="421958" y="1700644"/>
                </a:lnTo>
                <a:lnTo>
                  <a:pt x="425133" y="1704142"/>
                </a:lnTo>
                <a:lnTo>
                  <a:pt x="428625" y="1707641"/>
                </a:lnTo>
                <a:lnTo>
                  <a:pt x="432435" y="1711457"/>
                </a:lnTo>
                <a:lnTo>
                  <a:pt x="435928" y="1714638"/>
                </a:lnTo>
                <a:lnTo>
                  <a:pt x="439738" y="1717818"/>
                </a:lnTo>
                <a:lnTo>
                  <a:pt x="550545" y="1799874"/>
                </a:lnTo>
                <a:lnTo>
                  <a:pt x="554990" y="1802737"/>
                </a:lnTo>
                <a:lnTo>
                  <a:pt x="558800" y="1805599"/>
                </a:lnTo>
                <a:lnTo>
                  <a:pt x="563245" y="1807825"/>
                </a:lnTo>
                <a:lnTo>
                  <a:pt x="568008" y="1810370"/>
                </a:lnTo>
                <a:lnTo>
                  <a:pt x="572135" y="1812278"/>
                </a:lnTo>
                <a:lnTo>
                  <a:pt x="576898" y="1813868"/>
                </a:lnTo>
                <a:lnTo>
                  <a:pt x="581660" y="1815459"/>
                </a:lnTo>
                <a:lnTo>
                  <a:pt x="586105" y="1816413"/>
                </a:lnTo>
                <a:lnTo>
                  <a:pt x="590868" y="1817685"/>
                </a:lnTo>
                <a:lnTo>
                  <a:pt x="595630" y="1818321"/>
                </a:lnTo>
                <a:lnTo>
                  <a:pt x="600075" y="1818957"/>
                </a:lnTo>
                <a:lnTo>
                  <a:pt x="604838" y="1819275"/>
                </a:lnTo>
                <a:lnTo>
                  <a:pt x="609600" y="1819275"/>
                </a:lnTo>
                <a:lnTo>
                  <a:pt x="614363" y="1819275"/>
                </a:lnTo>
                <a:lnTo>
                  <a:pt x="619125" y="1818957"/>
                </a:lnTo>
                <a:lnTo>
                  <a:pt x="623888" y="1818321"/>
                </a:lnTo>
                <a:lnTo>
                  <a:pt x="628650" y="1817685"/>
                </a:lnTo>
                <a:lnTo>
                  <a:pt x="633095" y="1816413"/>
                </a:lnTo>
                <a:lnTo>
                  <a:pt x="637540" y="1815459"/>
                </a:lnTo>
                <a:lnTo>
                  <a:pt x="642303" y="1813550"/>
                </a:lnTo>
                <a:lnTo>
                  <a:pt x="646748" y="1812278"/>
                </a:lnTo>
                <a:lnTo>
                  <a:pt x="650875" y="1810052"/>
                </a:lnTo>
                <a:lnTo>
                  <a:pt x="655320" y="1808143"/>
                </a:lnTo>
                <a:lnTo>
                  <a:pt x="659448" y="1805599"/>
                </a:lnTo>
                <a:lnTo>
                  <a:pt x="663575" y="1803055"/>
                </a:lnTo>
                <a:lnTo>
                  <a:pt x="667385" y="1800192"/>
                </a:lnTo>
                <a:lnTo>
                  <a:pt x="671513" y="1797330"/>
                </a:lnTo>
                <a:lnTo>
                  <a:pt x="675005" y="1794149"/>
                </a:lnTo>
                <a:lnTo>
                  <a:pt x="678498" y="1790969"/>
                </a:lnTo>
                <a:lnTo>
                  <a:pt x="682308" y="1787470"/>
                </a:lnTo>
                <a:lnTo>
                  <a:pt x="685483" y="1783336"/>
                </a:lnTo>
                <a:lnTo>
                  <a:pt x="688658" y="1779519"/>
                </a:lnTo>
                <a:lnTo>
                  <a:pt x="1036638" y="1310401"/>
                </a:lnTo>
                <a:lnTo>
                  <a:pt x="1006793" y="1280505"/>
                </a:lnTo>
                <a:lnTo>
                  <a:pt x="976630" y="1250609"/>
                </a:lnTo>
                <a:lnTo>
                  <a:pt x="946468" y="1221031"/>
                </a:lnTo>
                <a:lnTo>
                  <a:pt x="915988" y="1192088"/>
                </a:lnTo>
                <a:lnTo>
                  <a:pt x="885508" y="1163146"/>
                </a:lnTo>
                <a:lnTo>
                  <a:pt x="854075" y="1135158"/>
                </a:lnTo>
                <a:lnTo>
                  <a:pt x="822325" y="1106852"/>
                </a:lnTo>
                <a:lnTo>
                  <a:pt x="790575" y="1079500"/>
                </a:lnTo>
                <a:close/>
                <a:moveTo>
                  <a:pt x="1596825" y="0"/>
                </a:moveTo>
                <a:lnTo>
                  <a:pt x="1603504" y="317"/>
                </a:lnTo>
                <a:lnTo>
                  <a:pt x="1610501" y="1586"/>
                </a:lnTo>
                <a:lnTo>
                  <a:pt x="1617179" y="2855"/>
                </a:lnTo>
                <a:lnTo>
                  <a:pt x="1624176" y="5392"/>
                </a:lnTo>
                <a:lnTo>
                  <a:pt x="1630536" y="8247"/>
                </a:lnTo>
                <a:lnTo>
                  <a:pt x="1636897" y="11737"/>
                </a:lnTo>
                <a:lnTo>
                  <a:pt x="1642621" y="16177"/>
                </a:lnTo>
                <a:lnTo>
                  <a:pt x="1882097" y="210623"/>
                </a:lnTo>
                <a:lnTo>
                  <a:pt x="1887503" y="215698"/>
                </a:lnTo>
                <a:lnTo>
                  <a:pt x="1891956" y="221090"/>
                </a:lnTo>
                <a:lnTo>
                  <a:pt x="1896408" y="226800"/>
                </a:lnTo>
                <a:lnTo>
                  <a:pt x="1899906" y="232510"/>
                </a:lnTo>
                <a:lnTo>
                  <a:pt x="1902769" y="238854"/>
                </a:lnTo>
                <a:lnTo>
                  <a:pt x="1905313" y="245515"/>
                </a:lnTo>
                <a:lnTo>
                  <a:pt x="1906903" y="252176"/>
                </a:lnTo>
                <a:lnTo>
                  <a:pt x="1907857" y="259155"/>
                </a:lnTo>
                <a:lnTo>
                  <a:pt x="1908175" y="265816"/>
                </a:lnTo>
                <a:lnTo>
                  <a:pt x="1908175" y="272794"/>
                </a:lnTo>
                <a:lnTo>
                  <a:pt x="1907221" y="279456"/>
                </a:lnTo>
                <a:lnTo>
                  <a:pt x="1905313" y="286434"/>
                </a:lnTo>
                <a:lnTo>
                  <a:pt x="1903405" y="292778"/>
                </a:lnTo>
                <a:lnTo>
                  <a:pt x="1900542" y="299122"/>
                </a:lnTo>
                <a:lnTo>
                  <a:pt x="1896726" y="305783"/>
                </a:lnTo>
                <a:lnTo>
                  <a:pt x="1892592" y="311493"/>
                </a:lnTo>
                <a:lnTo>
                  <a:pt x="1887503" y="316886"/>
                </a:lnTo>
                <a:lnTo>
                  <a:pt x="1882097" y="321961"/>
                </a:lnTo>
                <a:lnTo>
                  <a:pt x="1876372" y="325767"/>
                </a:lnTo>
                <a:lnTo>
                  <a:pt x="1870012" y="329574"/>
                </a:lnTo>
                <a:lnTo>
                  <a:pt x="1863969" y="332746"/>
                </a:lnTo>
                <a:lnTo>
                  <a:pt x="1857608" y="334966"/>
                </a:lnTo>
                <a:lnTo>
                  <a:pt x="1850612" y="336552"/>
                </a:lnTo>
                <a:lnTo>
                  <a:pt x="1843933" y="337821"/>
                </a:lnTo>
                <a:lnTo>
                  <a:pt x="1836937" y="338138"/>
                </a:lnTo>
                <a:lnTo>
                  <a:pt x="1830258" y="337821"/>
                </a:lnTo>
                <a:lnTo>
                  <a:pt x="1823261" y="336552"/>
                </a:lnTo>
                <a:lnTo>
                  <a:pt x="1816583" y="335283"/>
                </a:lnTo>
                <a:lnTo>
                  <a:pt x="1809586" y="332746"/>
                </a:lnTo>
                <a:lnTo>
                  <a:pt x="1803226" y="329891"/>
                </a:lnTo>
                <a:lnTo>
                  <a:pt x="1797183" y="326084"/>
                </a:lnTo>
                <a:lnTo>
                  <a:pt x="1791141" y="321961"/>
                </a:lnTo>
                <a:lnTo>
                  <a:pt x="1723056" y="266679"/>
                </a:lnTo>
                <a:lnTo>
                  <a:pt x="1503281" y="536626"/>
                </a:lnTo>
                <a:lnTo>
                  <a:pt x="1514715" y="544883"/>
                </a:lnTo>
                <a:lnTo>
                  <a:pt x="1519797" y="549328"/>
                </a:lnTo>
                <a:lnTo>
                  <a:pt x="1524879" y="553456"/>
                </a:lnTo>
                <a:lnTo>
                  <a:pt x="1529643" y="558220"/>
                </a:lnTo>
                <a:lnTo>
                  <a:pt x="1534408" y="562983"/>
                </a:lnTo>
                <a:lnTo>
                  <a:pt x="1538219" y="567428"/>
                </a:lnTo>
                <a:lnTo>
                  <a:pt x="1542348" y="572827"/>
                </a:lnTo>
                <a:lnTo>
                  <a:pt x="1545842" y="577907"/>
                </a:lnTo>
                <a:lnTo>
                  <a:pt x="1549336" y="583306"/>
                </a:lnTo>
                <a:lnTo>
                  <a:pt x="1552194" y="588704"/>
                </a:lnTo>
                <a:lnTo>
                  <a:pt x="1555053" y="594420"/>
                </a:lnTo>
                <a:lnTo>
                  <a:pt x="1557594" y="600136"/>
                </a:lnTo>
                <a:lnTo>
                  <a:pt x="1559817" y="606169"/>
                </a:lnTo>
                <a:lnTo>
                  <a:pt x="1561723" y="612202"/>
                </a:lnTo>
                <a:lnTo>
                  <a:pt x="1563311" y="618236"/>
                </a:lnTo>
                <a:lnTo>
                  <a:pt x="1564899" y="624269"/>
                </a:lnTo>
                <a:lnTo>
                  <a:pt x="1565852" y="630620"/>
                </a:lnTo>
                <a:lnTo>
                  <a:pt x="1566804" y="636653"/>
                </a:lnTo>
                <a:lnTo>
                  <a:pt x="1567122" y="642687"/>
                </a:lnTo>
                <a:lnTo>
                  <a:pt x="1567440" y="648720"/>
                </a:lnTo>
                <a:lnTo>
                  <a:pt x="1567122" y="655388"/>
                </a:lnTo>
                <a:lnTo>
                  <a:pt x="1566804" y="661422"/>
                </a:lnTo>
                <a:lnTo>
                  <a:pt x="1565852" y="667455"/>
                </a:lnTo>
                <a:lnTo>
                  <a:pt x="1564899" y="674124"/>
                </a:lnTo>
                <a:lnTo>
                  <a:pt x="1563311" y="680157"/>
                </a:lnTo>
                <a:lnTo>
                  <a:pt x="1562040" y="686190"/>
                </a:lnTo>
                <a:lnTo>
                  <a:pt x="1559817" y="692224"/>
                </a:lnTo>
                <a:lnTo>
                  <a:pt x="1557594" y="698257"/>
                </a:lnTo>
                <a:lnTo>
                  <a:pt x="1555053" y="704290"/>
                </a:lnTo>
                <a:lnTo>
                  <a:pt x="1552194" y="710006"/>
                </a:lnTo>
                <a:lnTo>
                  <a:pt x="1549018" y="715722"/>
                </a:lnTo>
                <a:lnTo>
                  <a:pt x="1545524" y="721120"/>
                </a:lnTo>
                <a:lnTo>
                  <a:pt x="1541713" y="726836"/>
                </a:lnTo>
                <a:lnTo>
                  <a:pt x="721308" y="1829988"/>
                </a:lnTo>
                <a:lnTo>
                  <a:pt x="717497" y="1835386"/>
                </a:lnTo>
                <a:lnTo>
                  <a:pt x="713050" y="1840467"/>
                </a:lnTo>
                <a:lnTo>
                  <a:pt x="708286" y="1844913"/>
                </a:lnTo>
                <a:lnTo>
                  <a:pt x="703839" y="1849358"/>
                </a:lnTo>
                <a:lnTo>
                  <a:pt x="698757" y="1853487"/>
                </a:lnTo>
                <a:lnTo>
                  <a:pt x="693675" y="1857615"/>
                </a:lnTo>
                <a:lnTo>
                  <a:pt x="688594" y="1861108"/>
                </a:lnTo>
                <a:lnTo>
                  <a:pt x="683194" y="1864283"/>
                </a:lnTo>
                <a:lnTo>
                  <a:pt x="677477" y="1867776"/>
                </a:lnTo>
                <a:lnTo>
                  <a:pt x="672078" y="1870316"/>
                </a:lnTo>
                <a:lnTo>
                  <a:pt x="666360" y="1872539"/>
                </a:lnTo>
                <a:lnTo>
                  <a:pt x="660326" y="1875080"/>
                </a:lnTo>
                <a:lnTo>
                  <a:pt x="654291" y="1876985"/>
                </a:lnTo>
                <a:lnTo>
                  <a:pt x="648256" y="1878890"/>
                </a:lnTo>
                <a:lnTo>
                  <a:pt x="642222" y="1879843"/>
                </a:lnTo>
                <a:lnTo>
                  <a:pt x="636187" y="1881113"/>
                </a:lnTo>
                <a:lnTo>
                  <a:pt x="629834" y="1881748"/>
                </a:lnTo>
                <a:lnTo>
                  <a:pt x="623800" y="1882383"/>
                </a:lnTo>
                <a:lnTo>
                  <a:pt x="617447" y="1882383"/>
                </a:lnTo>
                <a:lnTo>
                  <a:pt x="611413" y="1882383"/>
                </a:lnTo>
                <a:lnTo>
                  <a:pt x="605060" y="1882066"/>
                </a:lnTo>
                <a:lnTo>
                  <a:pt x="598708" y="1881431"/>
                </a:lnTo>
                <a:lnTo>
                  <a:pt x="592673" y="1880160"/>
                </a:lnTo>
                <a:lnTo>
                  <a:pt x="586321" y="1878890"/>
                </a:lnTo>
                <a:lnTo>
                  <a:pt x="580286" y="1876985"/>
                </a:lnTo>
                <a:lnTo>
                  <a:pt x="574252" y="1875080"/>
                </a:lnTo>
                <a:lnTo>
                  <a:pt x="568217" y="1873174"/>
                </a:lnTo>
                <a:lnTo>
                  <a:pt x="562500" y="1870634"/>
                </a:lnTo>
                <a:lnTo>
                  <a:pt x="556465" y="1867141"/>
                </a:lnTo>
                <a:lnTo>
                  <a:pt x="550748" y="1864283"/>
                </a:lnTo>
                <a:lnTo>
                  <a:pt x="545031" y="1860790"/>
                </a:lnTo>
                <a:lnTo>
                  <a:pt x="539631" y="1856980"/>
                </a:lnTo>
                <a:lnTo>
                  <a:pt x="481825" y="1814111"/>
                </a:lnTo>
                <a:lnTo>
                  <a:pt x="481507" y="1817604"/>
                </a:lnTo>
                <a:lnTo>
                  <a:pt x="480554" y="1821414"/>
                </a:lnTo>
                <a:lnTo>
                  <a:pt x="479284" y="1824590"/>
                </a:lnTo>
                <a:lnTo>
                  <a:pt x="477061" y="1827765"/>
                </a:lnTo>
                <a:lnTo>
                  <a:pt x="47007" y="2397759"/>
                </a:lnTo>
                <a:lnTo>
                  <a:pt x="45102" y="2399982"/>
                </a:lnTo>
                <a:lnTo>
                  <a:pt x="43196" y="2401570"/>
                </a:lnTo>
                <a:lnTo>
                  <a:pt x="41290" y="2403475"/>
                </a:lnTo>
                <a:lnTo>
                  <a:pt x="39067" y="2404428"/>
                </a:lnTo>
                <a:lnTo>
                  <a:pt x="36844" y="2406015"/>
                </a:lnTo>
                <a:lnTo>
                  <a:pt x="34620" y="2406650"/>
                </a:lnTo>
                <a:lnTo>
                  <a:pt x="32079" y="2407603"/>
                </a:lnTo>
                <a:lnTo>
                  <a:pt x="29538" y="2407921"/>
                </a:lnTo>
                <a:lnTo>
                  <a:pt x="26997" y="2408238"/>
                </a:lnTo>
                <a:lnTo>
                  <a:pt x="24457" y="2408238"/>
                </a:lnTo>
                <a:lnTo>
                  <a:pt x="21916" y="2407921"/>
                </a:lnTo>
                <a:lnTo>
                  <a:pt x="20010" y="2407603"/>
                </a:lnTo>
                <a:lnTo>
                  <a:pt x="17469" y="2406650"/>
                </a:lnTo>
                <a:lnTo>
                  <a:pt x="14928" y="2405698"/>
                </a:lnTo>
                <a:lnTo>
                  <a:pt x="12705" y="2404428"/>
                </a:lnTo>
                <a:lnTo>
                  <a:pt x="10481" y="2402840"/>
                </a:lnTo>
                <a:lnTo>
                  <a:pt x="8258" y="2400935"/>
                </a:lnTo>
                <a:lnTo>
                  <a:pt x="6352" y="2399347"/>
                </a:lnTo>
                <a:lnTo>
                  <a:pt x="4764" y="2397124"/>
                </a:lnTo>
                <a:lnTo>
                  <a:pt x="3494" y="2394584"/>
                </a:lnTo>
                <a:lnTo>
                  <a:pt x="1906" y="2392043"/>
                </a:lnTo>
                <a:lnTo>
                  <a:pt x="1270" y="2389503"/>
                </a:lnTo>
                <a:lnTo>
                  <a:pt x="635" y="2386963"/>
                </a:lnTo>
                <a:lnTo>
                  <a:pt x="0" y="2384422"/>
                </a:lnTo>
                <a:lnTo>
                  <a:pt x="0" y="2379659"/>
                </a:lnTo>
                <a:lnTo>
                  <a:pt x="1270" y="2375213"/>
                </a:lnTo>
                <a:lnTo>
                  <a:pt x="1906" y="2372991"/>
                </a:lnTo>
                <a:lnTo>
                  <a:pt x="2541" y="2370768"/>
                </a:lnTo>
                <a:lnTo>
                  <a:pt x="4129" y="2368545"/>
                </a:lnTo>
                <a:lnTo>
                  <a:pt x="5399" y="2366322"/>
                </a:lnTo>
                <a:lnTo>
                  <a:pt x="435770" y="1796328"/>
                </a:lnTo>
                <a:lnTo>
                  <a:pt x="438311" y="1793788"/>
                </a:lnTo>
                <a:lnTo>
                  <a:pt x="441170" y="1791248"/>
                </a:lnTo>
                <a:lnTo>
                  <a:pt x="444029" y="1789660"/>
                </a:lnTo>
                <a:lnTo>
                  <a:pt x="447205" y="1788390"/>
                </a:lnTo>
                <a:lnTo>
                  <a:pt x="394163" y="1748697"/>
                </a:lnTo>
                <a:lnTo>
                  <a:pt x="388763" y="1744569"/>
                </a:lnTo>
                <a:lnTo>
                  <a:pt x="383681" y="1740440"/>
                </a:lnTo>
                <a:lnTo>
                  <a:pt x="378917" y="1735677"/>
                </a:lnTo>
                <a:lnTo>
                  <a:pt x="374470" y="1730914"/>
                </a:lnTo>
                <a:lnTo>
                  <a:pt x="370341" y="1726468"/>
                </a:lnTo>
                <a:lnTo>
                  <a:pt x="366212" y="1721070"/>
                </a:lnTo>
                <a:lnTo>
                  <a:pt x="362719" y="1715989"/>
                </a:lnTo>
                <a:lnTo>
                  <a:pt x="359542" y="1710591"/>
                </a:lnTo>
                <a:lnTo>
                  <a:pt x="356366" y="1705193"/>
                </a:lnTo>
                <a:lnTo>
                  <a:pt x="353825" y="1699477"/>
                </a:lnTo>
                <a:lnTo>
                  <a:pt x="351284" y="1693444"/>
                </a:lnTo>
                <a:lnTo>
                  <a:pt x="349061" y="1687728"/>
                </a:lnTo>
                <a:lnTo>
                  <a:pt x="346838" y="1681695"/>
                </a:lnTo>
                <a:lnTo>
                  <a:pt x="345567" y="1675661"/>
                </a:lnTo>
                <a:lnTo>
                  <a:pt x="343979" y="1669628"/>
                </a:lnTo>
                <a:lnTo>
                  <a:pt x="343026" y="1663277"/>
                </a:lnTo>
                <a:lnTo>
                  <a:pt x="342073" y="1657244"/>
                </a:lnTo>
                <a:lnTo>
                  <a:pt x="341438" y="1651210"/>
                </a:lnTo>
                <a:lnTo>
                  <a:pt x="341438" y="1644542"/>
                </a:lnTo>
                <a:lnTo>
                  <a:pt x="341438" y="1638508"/>
                </a:lnTo>
                <a:lnTo>
                  <a:pt x="342073" y="1632475"/>
                </a:lnTo>
                <a:lnTo>
                  <a:pt x="343026" y="1626124"/>
                </a:lnTo>
                <a:lnTo>
                  <a:pt x="343662" y="1619773"/>
                </a:lnTo>
                <a:lnTo>
                  <a:pt x="345250" y="1613740"/>
                </a:lnTo>
                <a:lnTo>
                  <a:pt x="346838" y="1607707"/>
                </a:lnTo>
                <a:lnTo>
                  <a:pt x="348743" y="1601673"/>
                </a:lnTo>
                <a:lnTo>
                  <a:pt x="350967" y="1595322"/>
                </a:lnTo>
                <a:lnTo>
                  <a:pt x="353825" y="1589606"/>
                </a:lnTo>
                <a:lnTo>
                  <a:pt x="356684" y="1583891"/>
                </a:lnTo>
                <a:lnTo>
                  <a:pt x="359860" y="1578175"/>
                </a:lnTo>
                <a:lnTo>
                  <a:pt x="363036" y="1572459"/>
                </a:lnTo>
                <a:lnTo>
                  <a:pt x="367165" y="1567061"/>
                </a:lnTo>
                <a:lnTo>
                  <a:pt x="1187252" y="463909"/>
                </a:lnTo>
                <a:lnTo>
                  <a:pt x="1191381" y="458510"/>
                </a:lnTo>
                <a:lnTo>
                  <a:pt x="1195828" y="453430"/>
                </a:lnTo>
                <a:lnTo>
                  <a:pt x="1200274" y="448984"/>
                </a:lnTo>
                <a:lnTo>
                  <a:pt x="1205039" y="444538"/>
                </a:lnTo>
                <a:lnTo>
                  <a:pt x="1209803" y="440410"/>
                </a:lnTo>
                <a:lnTo>
                  <a:pt x="1214885" y="436282"/>
                </a:lnTo>
                <a:lnTo>
                  <a:pt x="1220284" y="432789"/>
                </a:lnTo>
                <a:lnTo>
                  <a:pt x="1225684" y="429614"/>
                </a:lnTo>
                <a:lnTo>
                  <a:pt x="1231083" y="426121"/>
                </a:lnTo>
                <a:lnTo>
                  <a:pt x="1236800" y="423263"/>
                </a:lnTo>
                <a:lnTo>
                  <a:pt x="1242518" y="421040"/>
                </a:lnTo>
                <a:lnTo>
                  <a:pt x="1248235" y="418817"/>
                </a:lnTo>
                <a:lnTo>
                  <a:pt x="1254587" y="416912"/>
                </a:lnTo>
                <a:lnTo>
                  <a:pt x="1260304" y="415007"/>
                </a:lnTo>
                <a:lnTo>
                  <a:pt x="1266339" y="414054"/>
                </a:lnTo>
                <a:lnTo>
                  <a:pt x="1272374" y="412784"/>
                </a:lnTo>
                <a:lnTo>
                  <a:pt x="1279044" y="412149"/>
                </a:lnTo>
                <a:lnTo>
                  <a:pt x="1285078" y="411514"/>
                </a:lnTo>
                <a:lnTo>
                  <a:pt x="1291113" y="411514"/>
                </a:lnTo>
                <a:lnTo>
                  <a:pt x="1297465" y="411514"/>
                </a:lnTo>
                <a:lnTo>
                  <a:pt x="1303818" y="411831"/>
                </a:lnTo>
                <a:lnTo>
                  <a:pt x="1309852" y="412466"/>
                </a:lnTo>
                <a:lnTo>
                  <a:pt x="1315887" y="413736"/>
                </a:lnTo>
                <a:lnTo>
                  <a:pt x="1322557" y="415007"/>
                </a:lnTo>
                <a:lnTo>
                  <a:pt x="1328592" y="416594"/>
                </a:lnTo>
                <a:lnTo>
                  <a:pt x="1334626" y="418817"/>
                </a:lnTo>
                <a:lnTo>
                  <a:pt x="1340344" y="420722"/>
                </a:lnTo>
                <a:lnTo>
                  <a:pt x="1346378" y="423263"/>
                </a:lnTo>
                <a:lnTo>
                  <a:pt x="1352413" y="426121"/>
                </a:lnTo>
                <a:lnTo>
                  <a:pt x="1358130" y="429614"/>
                </a:lnTo>
                <a:lnTo>
                  <a:pt x="1363530" y="433107"/>
                </a:lnTo>
                <a:lnTo>
                  <a:pt x="1368929" y="436917"/>
                </a:lnTo>
                <a:lnTo>
                  <a:pt x="1414031" y="470577"/>
                </a:lnTo>
                <a:lnTo>
                  <a:pt x="1396879" y="456287"/>
                </a:lnTo>
                <a:lnTo>
                  <a:pt x="1619666" y="182730"/>
                </a:lnTo>
                <a:lnTo>
                  <a:pt x="1551665" y="127515"/>
                </a:lnTo>
                <a:lnTo>
                  <a:pt x="1546259" y="122440"/>
                </a:lnTo>
                <a:lnTo>
                  <a:pt x="1541806" y="117048"/>
                </a:lnTo>
                <a:lnTo>
                  <a:pt x="1537354" y="111338"/>
                </a:lnTo>
                <a:lnTo>
                  <a:pt x="1533856" y="105629"/>
                </a:lnTo>
                <a:lnTo>
                  <a:pt x="1530993" y="99284"/>
                </a:lnTo>
                <a:lnTo>
                  <a:pt x="1528449" y="92623"/>
                </a:lnTo>
                <a:lnTo>
                  <a:pt x="1526859" y="85962"/>
                </a:lnTo>
                <a:lnTo>
                  <a:pt x="1525905" y="78984"/>
                </a:lnTo>
                <a:lnTo>
                  <a:pt x="1525587" y="72322"/>
                </a:lnTo>
                <a:lnTo>
                  <a:pt x="1525905" y="65344"/>
                </a:lnTo>
                <a:lnTo>
                  <a:pt x="1526541" y="58683"/>
                </a:lnTo>
                <a:lnTo>
                  <a:pt x="1528449" y="51704"/>
                </a:lnTo>
                <a:lnTo>
                  <a:pt x="1530357" y="45360"/>
                </a:lnTo>
                <a:lnTo>
                  <a:pt x="1533220" y="38699"/>
                </a:lnTo>
                <a:lnTo>
                  <a:pt x="1537036" y="32355"/>
                </a:lnTo>
                <a:lnTo>
                  <a:pt x="1541806" y="26645"/>
                </a:lnTo>
                <a:lnTo>
                  <a:pt x="1546259" y="21253"/>
                </a:lnTo>
                <a:lnTo>
                  <a:pt x="1551665" y="16177"/>
                </a:lnTo>
                <a:lnTo>
                  <a:pt x="1557390" y="12371"/>
                </a:lnTo>
                <a:lnTo>
                  <a:pt x="1563750" y="8565"/>
                </a:lnTo>
                <a:lnTo>
                  <a:pt x="1569793" y="5392"/>
                </a:lnTo>
                <a:lnTo>
                  <a:pt x="1576153" y="3172"/>
                </a:lnTo>
                <a:lnTo>
                  <a:pt x="1583150" y="1586"/>
                </a:lnTo>
                <a:lnTo>
                  <a:pt x="1589829" y="317"/>
                </a:lnTo>
                <a:lnTo>
                  <a:pt x="15968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KSO_Shape"/>
          <p:cNvSpPr/>
          <p:nvPr>
            <p:custDataLst>
              <p:tags r:id="rId20"/>
            </p:custDataLst>
          </p:nvPr>
        </p:nvSpPr>
        <p:spPr bwMode="auto">
          <a:xfrm>
            <a:off x="3506473" y="3696759"/>
            <a:ext cx="278241" cy="240215"/>
          </a:xfrm>
          <a:custGeom>
            <a:avLst/>
            <a:gdLst>
              <a:gd name="T0" fmla="*/ 432306676 w 6235"/>
              <a:gd name="T1" fmla="*/ 188202068 h 5380"/>
              <a:gd name="T2" fmla="*/ 425585249 w 6235"/>
              <a:gd name="T3" fmla="*/ 175686526 h 5380"/>
              <a:gd name="T4" fmla="*/ 419517664 w 6235"/>
              <a:gd name="T5" fmla="*/ 168307917 h 5380"/>
              <a:gd name="T6" fmla="*/ 411302791 w 6235"/>
              <a:gd name="T7" fmla="*/ 163077441 h 5380"/>
              <a:gd name="T8" fmla="*/ 405981623 w 6235"/>
              <a:gd name="T9" fmla="*/ 161396108 h 5380"/>
              <a:gd name="T10" fmla="*/ 398980328 w 6235"/>
              <a:gd name="T11" fmla="*/ 160368660 h 5380"/>
              <a:gd name="T12" fmla="*/ 391979033 w 6235"/>
              <a:gd name="T13" fmla="*/ 160648984 h 5380"/>
              <a:gd name="T14" fmla="*/ 385164419 w 6235"/>
              <a:gd name="T15" fmla="*/ 162423555 h 5380"/>
              <a:gd name="T16" fmla="*/ 378816659 w 6235"/>
              <a:gd name="T17" fmla="*/ 165412355 h 5380"/>
              <a:gd name="T18" fmla="*/ 373122435 w 6235"/>
              <a:gd name="T19" fmla="*/ 169522146 h 5380"/>
              <a:gd name="T20" fmla="*/ 368361310 w 6235"/>
              <a:gd name="T21" fmla="*/ 174752316 h 5380"/>
              <a:gd name="T22" fmla="*/ 364533895 w 6235"/>
              <a:gd name="T23" fmla="*/ 181103783 h 5380"/>
              <a:gd name="T24" fmla="*/ 268103009 w 6235"/>
              <a:gd name="T25" fmla="*/ 29888304 h 5380"/>
              <a:gd name="T26" fmla="*/ 266049214 w 6235"/>
              <a:gd name="T27" fmla="*/ 22789713 h 5380"/>
              <a:gd name="T28" fmla="*/ 262781841 w 6235"/>
              <a:gd name="T29" fmla="*/ 16438552 h 5380"/>
              <a:gd name="T30" fmla="*/ 258394383 w 6235"/>
              <a:gd name="T31" fmla="*/ 10927752 h 5380"/>
              <a:gd name="T32" fmla="*/ 252980028 w 6235"/>
              <a:gd name="T33" fmla="*/ 6444705 h 5380"/>
              <a:gd name="T34" fmla="*/ 246912443 w 6235"/>
              <a:gd name="T35" fmla="*/ 2988800 h 5380"/>
              <a:gd name="T36" fmla="*/ 240191016 w 6235"/>
              <a:gd name="T37" fmla="*/ 840667 h 5380"/>
              <a:gd name="T38" fmla="*/ 233189721 w 6235"/>
              <a:gd name="T39" fmla="*/ 0 h 5380"/>
              <a:gd name="T40" fmla="*/ 225815064 w 6235"/>
              <a:gd name="T41" fmla="*/ 560343 h 5380"/>
              <a:gd name="T42" fmla="*/ 218346914 w 6235"/>
              <a:gd name="T43" fmla="*/ 2802019 h 5380"/>
              <a:gd name="T44" fmla="*/ 209665492 w 6235"/>
              <a:gd name="T45" fmla="*/ 7845714 h 5380"/>
              <a:gd name="T46" fmla="*/ 202944065 w 6235"/>
              <a:gd name="T47" fmla="*/ 14943999 h 5380"/>
              <a:gd name="T48" fmla="*/ 198183245 w 6235"/>
              <a:gd name="T49" fmla="*/ 23630380 h 5380"/>
              <a:gd name="T50" fmla="*/ 0 w 6235"/>
              <a:gd name="T51" fmla="*/ 395364689 h 5380"/>
              <a:gd name="T52" fmla="*/ 99885245 w 6235"/>
              <a:gd name="T53" fmla="*/ 395644708 h 5380"/>
              <a:gd name="T54" fmla="*/ 106606366 w 6235"/>
              <a:gd name="T55" fmla="*/ 395177603 h 5380"/>
              <a:gd name="T56" fmla="*/ 113047619 w 6235"/>
              <a:gd name="T57" fmla="*/ 393589812 h 5380"/>
              <a:gd name="T58" fmla="*/ 119022017 w 6235"/>
              <a:gd name="T59" fmla="*/ 390974574 h 5380"/>
              <a:gd name="T60" fmla="*/ 122569258 w 6235"/>
              <a:gd name="T61" fmla="*/ 388639660 h 5380"/>
              <a:gd name="T62" fmla="*/ 126303486 w 6235"/>
              <a:gd name="T63" fmla="*/ 385557623 h 5380"/>
              <a:gd name="T64" fmla="*/ 133304781 w 6235"/>
              <a:gd name="T65" fmla="*/ 376590918 h 5380"/>
              <a:gd name="T66" fmla="*/ 218907262 w 6235"/>
              <a:gd name="T67" fmla="*/ 166439803 h 5380"/>
              <a:gd name="T68" fmla="*/ 275104304 w 6235"/>
              <a:gd name="T69" fmla="*/ 476249371 h 5380"/>
              <a:gd name="T70" fmla="*/ 277811329 w 6235"/>
              <a:gd name="T71" fmla="*/ 483067637 h 5380"/>
              <a:gd name="T72" fmla="*/ 281731932 w 6235"/>
              <a:gd name="T73" fmla="*/ 488951999 h 5380"/>
              <a:gd name="T74" fmla="*/ 286493057 w 6235"/>
              <a:gd name="T75" fmla="*/ 493995389 h 5380"/>
              <a:gd name="T76" fmla="*/ 292280774 w 6235"/>
              <a:gd name="T77" fmla="*/ 497918399 h 5380"/>
              <a:gd name="T78" fmla="*/ 298721721 w 6235"/>
              <a:gd name="T79" fmla="*/ 500813655 h 5380"/>
              <a:gd name="T80" fmla="*/ 305629828 w 6235"/>
              <a:gd name="T81" fmla="*/ 502308208 h 5380"/>
              <a:gd name="T82" fmla="*/ 312817804 w 6235"/>
              <a:gd name="T83" fmla="*/ 502401446 h 5380"/>
              <a:gd name="T84" fmla="*/ 318885695 w 6235"/>
              <a:gd name="T85" fmla="*/ 501467541 h 5380"/>
              <a:gd name="T86" fmla="*/ 327660611 w 6235"/>
              <a:gd name="T87" fmla="*/ 498011636 h 5380"/>
              <a:gd name="T88" fmla="*/ 335128455 w 6235"/>
              <a:gd name="T89" fmla="*/ 492501142 h 5380"/>
              <a:gd name="T90" fmla="*/ 340916478 w 6235"/>
              <a:gd name="T91" fmla="*/ 485496095 h 5380"/>
              <a:gd name="T92" fmla="*/ 343996864 w 6235"/>
              <a:gd name="T93" fmla="*/ 479331714 h 5380"/>
              <a:gd name="T94" fmla="*/ 345303936 w 6235"/>
              <a:gd name="T95" fmla="*/ 475221923 h 5380"/>
              <a:gd name="T96" fmla="*/ 437721031 w 6235"/>
              <a:gd name="T97" fmla="*/ 371267204 h 5380"/>
              <a:gd name="T98" fmla="*/ 443975298 w 6235"/>
              <a:gd name="T99" fmla="*/ 381261051 h 5380"/>
              <a:gd name="T100" fmla="*/ 453030387 w 6235"/>
              <a:gd name="T101" fmla="*/ 388546423 h 5380"/>
              <a:gd name="T102" fmla="*/ 463672417 w 6235"/>
              <a:gd name="T103" fmla="*/ 392562670 h 5380"/>
              <a:gd name="T104" fmla="*/ 472447333 w 6235"/>
              <a:gd name="T105" fmla="*/ 393403031 h 5380"/>
              <a:gd name="T106" fmla="*/ 493918073 w 6235"/>
              <a:gd name="T107" fmla="*/ 320550845 h 538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235" h="5380">
                <a:moveTo>
                  <a:pt x="5291" y="3432"/>
                </a:moveTo>
                <a:lnTo>
                  <a:pt x="4652" y="2060"/>
                </a:lnTo>
                <a:lnTo>
                  <a:pt x="4631" y="2015"/>
                </a:lnTo>
                <a:lnTo>
                  <a:pt x="4610" y="1969"/>
                </a:lnTo>
                <a:lnTo>
                  <a:pt x="4586" y="1924"/>
                </a:lnTo>
                <a:lnTo>
                  <a:pt x="4573" y="1902"/>
                </a:lnTo>
                <a:lnTo>
                  <a:pt x="4559" y="1881"/>
                </a:lnTo>
                <a:lnTo>
                  <a:pt x="4544" y="1860"/>
                </a:lnTo>
                <a:lnTo>
                  <a:pt x="4529" y="1839"/>
                </a:lnTo>
                <a:lnTo>
                  <a:pt x="4512" y="1820"/>
                </a:lnTo>
                <a:lnTo>
                  <a:pt x="4494" y="1802"/>
                </a:lnTo>
                <a:lnTo>
                  <a:pt x="4475" y="1786"/>
                </a:lnTo>
                <a:lnTo>
                  <a:pt x="4454" y="1771"/>
                </a:lnTo>
                <a:lnTo>
                  <a:pt x="4431" y="1757"/>
                </a:lnTo>
                <a:lnTo>
                  <a:pt x="4406" y="1746"/>
                </a:lnTo>
                <a:lnTo>
                  <a:pt x="4387" y="1739"/>
                </a:lnTo>
                <a:lnTo>
                  <a:pt x="4369" y="1733"/>
                </a:lnTo>
                <a:lnTo>
                  <a:pt x="4349" y="1728"/>
                </a:lnTo>
                <a:lnTo>
                  <a:pt x="4331" y="1723"/>
                </a:lnTo>
                <a:lnTo>
                  <a:pt x="4312" y="1720"/>
                </a:lnTo>
                <a:lnTo>
                  <a:pt x="4292" y="1718"/>
                </a:lnTo>
                <a:lnTo>
                  <a:pt x="4274" y="1717"/>
                </a:lnTo>
                <a:lnTo>
                  <a:pt x="4254" y="1717"/>
                </a:lnTo>
                <a:lnTo>
                  <a:pt x="4236" y="1717"/>
                </a:lnTo>
                <a:lnTo>
                  <a:pt x="4217" y="1718"/>
                </a:lnTo>
                <a:lnTo>
                  <a:pt x="4199" y="1720"/>
                </a:lnTo>
                <a:lnTo>
                  <a:pt x="4180" y="1724"/>
                </a:lnTo>
                <a:lnTo>
                  <a:pt x="4162" y="1728"/>
                </a:lnTo>
                <a:lnTo>
                  <a:pt x="4143" y="1733"/>
                </a:lnTo>
                <a:lnTo>
                  <a:pt x="4126" y="1739"/>
                </a:lnTo>
                <a:lnTo>
                  <a:pt x="4109" y="1746"/>
                </a:lnTo>
                <a:lnTo>
                  <a:pt x="4091" y="1754"/>
                </a:lnTo>
                <a:lnTo>
                  <a:pt x="4074" y="1761"/>
                </a:lnTo>
                <a:lnTo>
                  <a:pt x="4058" y="1771"/>
                </a:lnTo>
                <a:lnTo>
                  <a:pt x="4042" y="1781"/>
                </a:lnTo>
                <a:lnTo>
                  <a:pt x="4027" y="1792"/>
                </a:lnTo>
                <a:lnTo>
                  <a:pt x="4012" y="1803"/>
                </a:lnTo>
                <a:lnTo>
                  <a:pt x="3997" y="1815"/>
                </a:lnTo>
                <a:lnTo>
                  <a:pt x="3984" y="1828"/>
                </a:lnTo>
                <a:lnTo>
                  <a:pt x="3970" y="1841"/>
                </a:lnTo>
                <a:lnTo>
                  <a:pt x="3958" y="1856"/>
                </a:lnTo>
                <a:lnTo>
                  <a:pt x="3946" y="1871"/>
                </a:lnTo>
                <a:lnTo>
                  <a:pt x="3935" y="1887"/>
                </a:lnTo>
                <a:lnTo>
                  <a:pt x="3923" y="1903"/>
                </a:lnTo>
                <a:lnTo>
                  <a:pt x="3915" y="1920"/>
                </a:lnTo>
                <a:lnTo>
                  <a:pt x="3905" y="1939"/>
                </a:lnTo>
                <a:lnTo>
                  <a:pt x="3898" y="1957"/>
                </a:lnTo>
                <a:lnTo>
                  <a:pt x="3430" y="3400"/>
                </a:lnTo>
                <a:lnTo>
                  <a:pt x="2872" y="320"/>
                </a:lnTo>
                <a:lnTo>
                  <a:pt x="2868" y="300"/>
                </a:lnTo>
                <a:lnTo>
                  <a:pt x="2863" y="281"/>
                </a:lnTo>
                <a:lnTo>
                  <a:pt x="2857" y="263"/>
                </a:lnTo>
                <a:lnTo>
                  <a:pt x="2850" y="244"/>
                </a:lnTo>
                <a:lnTo>
                  <a:pt x="2842" y="226"/>
                </a:lnTo>
                <a:lnTo>
                  <a:pt x="2834" y="209"/>
                </a:lnTo>
                <a:lnTo>
                  <a:pt x="2825" y="192"/>
                </a:lnTo>
                <a:lnTo>
                  <a:pt x="2815" y="176"/>
                </a:lnTo>
                <a:lnTo>
                  <a:pt x="2804" y="160"/>
                </a:lnTo>
                <a:lnTo>
                  <a:pt x="2793" y="146"/>
                </a:lnTo>
                <a:lnTo>
                  <a:pt x="2781" y="131"/>
                </a:lnTo>
                <a:lnTo>
                  <a:pt x="2768" y="117"/>
                </a:lnTo>
                <a:lnTo>
                  <a:pt x="2755" y="105"/>
                </a:lnTo>
                <a:lnTo>
                  <a:pt x="2740" y="93"/>
                </a:lnTo>
                <a:lnTo>
                  <a:pt x="2725" y="80"/>
                </a:lnTo>
                <a:lnTo>
                  <a:pt x="2710" y="69"/>
                </a:lnTo>
                <a:lnTo>
                  <a:pt x="2696" y="59"/>
                </a:lnTo>
                <a:lnTo>
                  <a:pt x="2678" y="49"/>
                </a:lnTo>
                <a:lnTo>
                  <a:pt x="2662" y="41"/>
                </a:lnTo>
                <a:lnTo>
                  <a:pt x="2645" y="32"/>
                </a:lnTo>
                <a:lnTo>
                  <a:pt x="2628" y="26"/>
                </a:lnTo>
                <a:lnTo>
                  <a:pt x="2610" y="20"/>
                </a:lnTo>
                <a:lnTo>
                  <a:pt x="2592" y="14"/>
                </a:lnTo>
                <a:lnTo>
                  <a:pt x="2573" y="9"/>
                </a:lnTo>
                <a:lnTo>
                  <a:pt x="2555" y="5"/>
                </a:lnTo>
                <a:lnTo>
                  <a:pt x="2536" y="2"/>
                </a:lnTo>
                <a:lnTo>
                  <a:pt x="2517" y="1"/>
                </a:lnTo>
                <a:lnTo>
                  <a:pt x="2498" y="0"/>
                </a:lnTo>
                <a:lnTo>
                  <a:pt x="2478" y="0"/>
                </a:lnTo>
                <a:lnTo>
                  <a:pt x="2459" y="1"/>
                </a:lnTo>
                <a:lnTo>
                  <a:pt x="2439" y="2"/>
                </a:lnTo>
                <a:lnTo>
                  <a:pt x="2419" y="6"/>
                </a:lnTo>
                <a:lnTo>
                  <a:pt x="2391" y="12"/>
                </a:lnTo>
                <a:lnTo>
                  <a:pt x="2365" y="20"/>
                </a:lnTo>
                <a:lnTo>
                  <a:pt x="2339" y="30"/>
                </a:lnTo>
                <a:lnTo>
                  <a:pt x="2314" y="41"/>
                </a:lnTo>
                <a:lnTo>
                  <a:pt x="2291" y="54"/>
                </a:lnTo>
                <a:lnTo>
                  <a:pt x="2267" y="68"/>
                </a:lnTo>
                <a:lnTo>
                  <a:pt x="2246" y="84"/>
                </a:lnTo>
                <a:lnTo>
                  <a:pt x="2227" y="101"/>
                </a:lnTo>
                <a:lnTo>
                  <a:pt x="2207" y="120"/>
                </a:lnTo>
                <a:lnTo>
                  <a:pt x="2190" y="139"/>
                </a:lnTo>
                <a:lnTo>
                  <a:pt x="2174" y="160"/>
                </a:lnTo>
                <a:lnTo>
                  <a:pt x="2159" y="183"/>
                </a:lnTo>
                <a:lnTo>
                  <a:pt x="2145" y="205"/>
                </a:lnTo>
                <a:lnTo>
                  <a:pt x="2134" y="228"/>
                </a:lnTo>
                <a:lnTo>
                  <a:pt x="2123" y="253"/>
                </a:lnTo>
                <a:lnTo>
                  <a:pt x="2116" y="279"/>
                </a:lnTo>
                <a:lnTo>
                  <a:pt x="823" y="3453"/>
                </a:lnTo>
                <a:lnTo>
                  <a:pt x="3" y="3453"/>
                </a:lnTo>
                <a:lnTo>
                  <a:pt x="0" y="4233"/>
                </a:lnTo>
                <a:lnTo>
                  <a:pt x="1033" y="4233"/>
                </a:lnTo>
                <a:lnTo>
                  <a:pt x="1052" y="4235"/>
                </a:lnTo>
                <a:lnTo>
                  <a:pt x="1070" y="4236"/>
                </a:lnTo>
                <a:lnTo>
                  <a:pt x="1088" y="4236"/>
                </a:lnTo>
                <a:lnTo>
                  <a:pt x="1106" y="4235"/>
                </a:lnTo>
                <a:lnTo>
                  <a:pt x="1123" y="4234"/>
                </a:lnTo>
                <a:lnTo>
                  <a:pt x="1142" y="4231"/>
                </a:lnTo>
                <a:lnTo>
                  <a:pt x="1159" y="4229"/>
                </a:lnTo>
                <a:lnTo>
                  <a:pt x="1176" y="4225"/>
                </a:lnTo>
                <a:lnTo>
                  <a:pt x="1194" y="4220"/>
                </a:lnTo>
                <a:lnTo>
                  <a:pt x="1211" y="4214"/>
                </a:lnTo>
                <a:lnTo>
                  <a:pt x="1227" y="4208"/>
                </a:lnTo>
                <a:lnTo>
                  <a:pt x="1243" y="4202"/>
                </a:lnTo>
                <a:lnTo>
                  <a:pt x="1259" y="4194"/>
                </a:lnTo>
                <a:lnTo>
                  <a:pt x="1275" y="4186"/>
                </a:lnTo>
                <a:lnTo>
                  <a:pt x="1291" y="4177"/>
                </a:lnTo>
                <a:lnTo>
                  <a:pt x="1306" y="4167"/>
                </a:lnTo>
                <a:lnTo>
                  <a:pt x="1313" y="4161"/>
                </a:lnTo>
                <a:lnTo>
                  <a:pt x="1331" y="4148"/>
                </a:lnTo>
                <a:lnTo>
                  <a:pt x="1353" y="4128"/>
                </a:lnTo>
                <a:lnTo>
                  <a:pt x="1375" y="4107"/>
                </a:lnTo>
                <a:lnTo>
                  <a:pt x="1395" y="4083"/>
                </a:lnTo>
                <a:lnTo>
                  <a:pt x="1412" y="4059"/>
                </a:lnTo>
                <a:lnTo>
                  <a:pt x="1428" y="4032"/>
                </a:lnTo>
                <a:lnTo>
                  <a:pt x="1442" y="4004"/>
                </a:lnTo>
                <a:lnTo>
                  <a:pt x="1454" y="3976"/>
                </a:lnTo>
                <a:lnTo>
                  <a:pt x="1463" y="3946"/>
                </a:lnTo>
                <a:lnTo>
                  <a:pt x="2345" y="1782"/>
                </a:lnTo>
                <a:lnTo>
                  <a:pt x="2939" y="5061"/>
                </a:lnTo>
                <a:lnTo>
                  <a:pt x="2942" y="5080"/>
                </a:lnTo>
                <a:lnTo>
                  <a:pt x="2947" y="5099"/>
                </a:lnTo>
                <a:lnTo>
                  <a:pt x="2953" y="5118"/>
                </a:lnTo>
                <a:lnTo>
                  <a:pt x="2960" y="5136"/>
                </a:lnTo>
                <a:lnTo>
                  <a:pt x="2968" y="5155"/>
                </a:lnTo>
                <a:lnTo>
                  <a:pt x="2976" y="5172"/>
                </a:lnTo>
                <a:lnTo>
                  <a:pt x="2986" y="5188"/>
                </a:lnTo>
                <a:lnTo>
                  <a:pt x="2995" y="5204"/>
                </a:lnTo>
                <a:lnTo>
                  <a:pt x="3007" y="5220"/>
                </a:lnTo>
                <a:lnTo>
                  <a:pt x="3018" y="5235"/>
                </a:lnTo>
                <a:lnTo>
                  <a:pt x="3030" y="5250"/>
                </a:lnTo>
                <a:lnTo>
                  <a:pt x="3042" y="5263"/>
                </a:lnTo>
                <a:lnTo>
                  <a:pt x="3056" y="5277"/>
                </a:lnTo>
                <a:lnTo>
                  <a:pt x="3069" y="5289"/>
                </a:lnTo>
                <a:lnTo>
                  <a:pt x="3084" y="5300"/>
                </a:lnTo>
                <a:lnTo>
                  <a:pt x="3099" y="5311"/>
                </a:lnTo>
                <a:lnTo>
                  <a:pt x="3115" y="5321"/>
                </a:lnTo>
                <a:lnTo>
                  <a:pt x="3131" y="5331"/>
                </a:lnTo>
                <a:lnTo>
                  <a:pt x="3148" y="5340"/>
                </a:lnTo>
                <a:lnTo>
                  <a:pt x="3164" y="5348"/>
                </a:lnTo>
                <a:lnTo>
                  <a:pt x="3182" y="5356"/>
                </a:lnTo>
                <a:lnTo>
                  <a:pt x="3200" y="5362"/>
                </a:lnTo>
                <a:lnTo>
                  <a:pt x="3218" y="5367"/>
                </a:lnTo>
                <a:lnTo>
                  <a:pt x="3236" y="5372"/>
                </a:lnTo>
                <a:lnTo>
                  <a:pt x="3255" y="5375"/>
                </a:lnTo>
                <a:lnTo>
                  <a:pt x="3274" y="5378"/>
                </a:lnTo>
                <a:lnTo>
                  <a:pt x="3293" y="5380"/>
                </a:lnTo>
                <a:lnTo>
                  <a:pt x="3313" y="5380"/>
                </a:lnTo>
                <a:lnTo>
                  <a:pt x="3332" y="5380"/>
                </a:lnTo>
                <a:lnTo>
                  <a:pt x="3351" y="5379"/>
                </a:lnTo>
                <a:lnTo>
                  <a:pt x="3371" y="5378"/>
                </a:lnTo>
                <a:lnTo>
                  <a:pt x="3390" y="5374"/>
                </a:lnTo>
                <a:lnTo>
                  <a:pt x="3416" y="5369"/>
                </a:lnTo>
                <a:lnTo>
                  <a:pt x="3441" y="5362"/>
                </a:lnTo>
                <a:lnTo>
                  <a:pt x="3466" y="5353"/>
                </a:lnTo>
                <a:lnTo>
                  <a:pt x="3488" y="5343"/>
                </a:lnTo>
                <a:lnTo>
                  <a:pt x="3510" y="5332"/>
                </a:lnTo>
                <a:lnTo>
                  <a:pt x="3532" y="5319"/>
                </a:lnTo>
                <a:lnTo>
                  <a:pt x="3552" y="5305"/>
                </a:lnTo>
                <a:lnTo>
                  <a:pt x="3572" y="5290"/>
                </a:lnTo>
                <a:lnTo>
                  <a:pt x="3590" y="5273"/>
                </a:lnTo>
                <a:lnTo>
                  <a:pt x="3608" y="5256"/>
                </a:lnTo>
                <a:lnTo>
                  <a:pt x="3624" y="5237"/>
                </a:lnTo>
                <a:lnTo>
                  <a:pt x="3638" y="5217"/>
                </a:lnTo>
                <a:lnTo>
                  <a:pt x="3652" y="5198"/>
                </a:lnTo>
                <a:lnTo>
                  <a:pt x="3664" y="5177"/>
                </a:lnTo>
                <a:lnTo>
                  <a:pt x="3675" y="5155"/>
                </a:lnTo>
                <a:lnTo>
                  <a:pt x="3685" y="5132"/>
                </a:lnTo>
                <a:lnTo>
                  <a:pt x="3691" y="5110"/>
                </a:lnTo>
                <a:lnTo>
                  <a:pt x="3699" y="5088"/>
                </a:lnTo>
                <a:lnTo>
                  <a:pt x="4317" y="3181"/>
                </a:lnTo>
                <a:lnTo>
                  <a:pt x="4676" y="3944"/>
                </a:lnTo>
                <a:lnTo>
                  <a:pt x="4689" y="3975"/>
                </a:lnTo>
                <a:lnTo>
                  <a:pt x="4702" y="4003"/>
                </a:lnTo>
                <a:lnTo>
                  <a:pt x="4718" y="4032"/>
                </a:lnTo>
                <a:lnTo>
                  <a:pt x="4737" y="4057"/>
                </a:lnTo>
                <a:lnTo>
                  <a:pt x="4756" y="4082"/>
                </a:lnTo>
                <a:lnTo>
                  <a:pt x="4779" y="4104"/>
                </a:lnTo>
                <a:lnTo>
                  <a:pt x="4802" y="4124"/>
                </a:lnTo>
                <a:lnTo>
                  <a:pt x="4827" y="4143"/>
                </a:lnTo>
                <a:lnTo>
                  <a:pt x="4853" y="4160"/>
                </a:lnTo>
                <a:lnTo>
                  <a:pt x="4880" y="4173"/>
                </a:lnTo>
                <a:lnTo>
                  <a:pt x="4908" y="4186"/>
                </a:lnTo>
                <a:lnTo>
                  <a:pt x="4938" y="4196"/>
                </a:lnTo>
                <a:lnTo>
                  <a:pt x="4967" y="4203"/>
                </a:lnTo>
                <a:lnTo>
                  <a:pt x="4998" y="4208"/>
                </a:lnTo>
                <a:lnTo>
                  <a:pt x="5029" y="4211"/>
                </a:lnTo>
                <a:lnTo>
                  <a:pt x="5061" y="4212"/>
                </a:lnTo>
                <a:lnTo>
                  <a:pt x="5074" y="4212"/>
                </a:lnTo>
                <a:lnTo>
                  <a:pt x="6235" y="4212"/>
                </a:lnTo>
                <a:lnTo>
                  <a:pt x="6235" y="3432"/>
                </a:lnTo>
                <a:lnTo>
                  <a:pt x="5291" y="3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PA-形状 2726"/>
          <p:cNvSpPr/>
          <p:nvPr>
            <p:custDataLst>
              <p:tags r:id="rId21"/>
            </p:custDataLst>
          </p:nvPr>
        </p:nvSpPr>
        <p:spPr>
          <a:xfrm>
            <a:off x="3506390" y="5525117"/>
            <a:ext cx="296236" cy="318341"/>
          </a:xfrm>
          <a:custGeom>
            <a:avLst/>
            <a:gdLst>
              <a:gd name="T0" fmla="*/ 4893 w 6344"/>
              <a:gd name="T1" fmla="*/ 1504 h 6827"/>
              <a:gd name="T2" fmla="*/ 4486 w 6344"/>
              <a:gd name="T3" fmla="*/ 419 h 6827"/>
              <a:gd name="T4" fmla="*/ 4107 w 6344"/>
              <a:gd name="T5" fmla="*/ 562 h 6827"/>
              <a:gd name="T6" fmla="*/ 3603 w 6344"/>
              <a:gd name="T7" fmla="*/ 108 h 6827"/>
              <a:gd name="T8" fmla="*/ 2942 w 6344"/>
              <a:gd name="T9" fmla="*/ 44 h 6827"/>
              <a:gd name="T10" fmla="*/ 2939 w 6344"/>
              <a:gd name="T11" fmla="*/ 51 h 6827"/>
              <a:gd name="T12" fmla="*/ 2600 w 6344"/>
              <a:gd name="T13" fmla="*/ 977 h 6827"/>
              <a:gd name="T14" fmla="*/ 2598 w 6344"/>
              <a:gd name="T15" fmla="*/ 968 h 6827"/>
              <a:gd name="T16" fmla="*/ 1999 w 6344"/>
              <a:gd name="T17" fmla="*/ 939 h 6827"/>
              <a:gd name="T18" fmla="*/ 1496 w 6344"/>
              <a:gd name="T19" fmla="*/ 1763 h 6827"/>
              <a:gd name="T20" fmla="*/ 1273 w 6344"/>
              <a:gd name="T21" fmla="*/ 1812 h 6827"/>
              <a:gd name="T22" fmla="*/ 5558 w 6344"/>
              <a:gd name="T23" fmla="*/ 6667 h 6827"/>
              <a:gd name="T24" fmla="*/ 3181 w 6344"/>
              <a:gd name="T25" fmla="*/ 293 h 6827"/>
              <a:gd name="T26" fmla="*/ 3826 w 6344"/>
              <a:gd name="T27" fmla="*/ 521 h 6827"/>
              <a:gd name="T28" fmla="*/ 2966 w 6344"/>
              <a:gd name="T29" fmla="*/ 1352 h 6827"/>
              <a:gd name="T30" fmla="*/ 2072 w 6344"/>
              <a:gd name="T31" fmla="*/ 1214 h 6827"/>
              <a:gd name="T32" fmla="*/ 2370 w 6344"/>
              <a:gd name="T33" fmla="*/ 2066 h 6827"/>
              <a:gd name="T34" fmla="*/ 1781 w 6344"/>
              <a:gd name="T35" fmla="*/ 1937 h 6827"/>
              <a:gd name="T36" fmla="*/ 2072 w 6344"/>
              <a:gd name="T37" fmla="*/ 1214 h 6827"/>
              <a:gd name="T38" fmla="*/ 5444 w 6344"/>
              <a:gd name="T39" fmla="*/ 6406 h 6827"/>
              <a:gd name="T40" fmla="*/ 3052 w 6344"/>
              <a:gd name="T41" fmla="*/ 6250 h 6827"/>
              <a:gd name="T42" fmla="*/ 1735 w 6344"/>
              <a:gd name="T43" fmla="*/ 5267 h 6827"/>
              <a:gd name="T44" fmla="*/ 1487 w 6344"/>
              <a:gd name="T45" fmla="*/ 2079 h 6827"/>
              <a:gd name="T46" fmla="*/ 1740 w 6344"/>
              <a:gd name="T47" fmla="*/ 2266 h 6827"/>
              <a:gd name="T48" fmla="*/ 2311 w 6344"/>
              <a:gd name="T49" fmla="*/ 2809 h 6827"/>
              <a:gd name="T50" fmla="*/ 2942 w 6344"/>
              <a:gd name="T51" fmla="*/ 1787 h 6827"/>
              <a:gd name="T52" fmla="*/ 4489 w 6344"/>
              <a:gd name="T53" fmla="*/ 704 h 6827"/>
              <a:gd name="T54" fmla="*/ 4851 w 6344"/>
              <a:gd name="T55" fmla="*/ 1041 h 6827"/>
              <a:gd name="T56" fmla="*/ 4734 w 6344"/>
              <a:gd name="T57" fmla="*/ 1268 h 6827"/>
              <a:gd name="T58" fmla="*/ 4695 w 6344"/>
              <a:gd name="T59" fmla="*/ 1300 h 6827"/>
              <a:gd name="T60" fmla="*/ 3957 w 6344"/>
              <a:gd name="T61" fmla="*/ 2017 h 6827"/>
              <a:gd name="T62" fmla="*/ 3507 w 6344"/>
              <a:gd name="T63" fmla="*/ 3868 h 6827"/>
              <a:gd name="T64" fmla="*/ 3789 w 6344"/>
              <a:gd name="T65" fmla="*/ 3840 h 6827"/>
              <a:gd name="T66" fmla="*/ 3786 w 6344"/>
              <a:gd name="T67" fmla="*/ 3812 h 6827"/>
              <a:gd name="T68" fmla="*/ 4221 w 6344"/>
              <a:gd name="T69" fmla="*/ 2149 h 6827"/>
              <a:gd name="T70" fmla="*/ 5393 w 6344"/>
              <a:gd name="T71" fmla="*/ 3539 h 6827"/>
              <a:gd name="T72" fmla="*/ 5608 w 6344"/>
              <a:gd name="T73" fmla="*/ 6141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44" h="6827">
                <a:moveTo>
                  <a:pt x="4443" y="1942"/>
                </a:moveTo>
                <a:lnTo>
                  <a:pt x="4893" y="1504"/>
                </a:lnTo>
                <a:cubicBezTo>
                  <a:pt x="4893" y="1504"/>
                  <a:pt x="5343" y="1203"/>
                  <a:pt x="5074" y="864"/>
                </a:cubicBezTo>
                <a:cubicBezTo>
                  <a:pt x="4915" y="664"/>
                  <a:pt x="4693" y="419"/>
                  <a:pt x="4486" y="419"/>
                </a:cubicBezTo>
                <a:cubicBezTo>
                  <a:pt x="4454" y="419"/>
                  <a:pt x="4423" y="425"/>
                  <a:pt x="4393" y="437"/>
                </a:cubicBezTo>
                <a:cubicBezTo>
                  <a:pt x="4294" y="476"/>
                  <a:pt x="4198" y="518"/>
                  <a:pt x="4107" y="562"/>
                </a:cubicBezTo>
                <a:lnTo>
                  <a:pt x="4124" y="448"/>
                </a:lnTo>
                <a:cubicBezTo>
                  <a:pt x="4148" y="368"/>
                  <a:pt x="3919" y="218"/>
                  <a:pt x="3603" y="108"/>
                </a:cubicBezTo>
                <a:cubicBezTo>
                  <a:pt x="3401" y="38"/>
                  <a:pt x="3211" y="0"/>
                  <a:pt x="3086" y="0"/>
                </a:cubicBezTo>
                <a:cubicBezTo>
                  <a:pt x="3009" y="0"/>
                  <a:pt x="2957" y="14"/>
                  <a:pt x="2942" y="44"/>
                </a:cubicBezTo>
                <a:cubicBezTo>
                  <a:pt x="2941" y="46"/>
                  <a:pt x="2940" y="49"/>
                  <a:pt x="2940" y="52"/>
                </a:cubicBezTo>
                <a:lnTo>
                  <a:pt x="2939" y="51"/>
                </a:lnTo>
                <a:lnTo>
                  <a:pt x="2630" y="1577"/>
                </a:lnTo>
                <a:lnTo>
                  <a:pt x="2600" y="977"/>
                </a:lnTo>
                <a:lnTo>
                  <a:pt x="2599" y="977"/>
                </a:lnTo>
                <a:cubicBezTo>
                  <a:pt x="2599" y="974"/>
                  <a:pt x="2599" y="971"/>
                  <a:pt x="2598" y="968"/>
                </a:cubicBezTo>
                <a:cubicBezTo>
                  <a:pt x="2584" y="914"/>
                  <a:pt x="2493" y="886"/>
                  <a:pt x="2364" y="886"/>
                </a:cubicBezTo>
                <a:cubicBezTo>
                  <a:pt x="2261" y="886"/>
                  <a:pt x="2134" y="904"/>
                  <a:pt x="1999" y="939"/>
                </a:cubicBezTo>
                <a:cubicBezTo>
                  <a:pt x="1702" y="1017"/>
                  <a:pt x="1480" y="1156"/>
                  <a:pt x="1492" y="1252"/>
                </a:cubicBezTo>
                <a:lnTo>
                  <a:pt x="1496" y="1763"/>
                </a:lnTo>
                <a:cubicBezTo>
                  <a:pt x="1452" y="1746"/>
                  <a:pt x="1413" y="1735"/>
                  <a:pt x="1379" y="1735"/>
                </a:cubicBezTo>
                <a:cubicBezTo>
                  <a:pt x="1328" y="1735"/>
                  <a:pt x="1291" y="1758"/>
                  <a:pt x="1273" y="1812"/>
                </a:cubicBezTo>
                <a:cubicBezTo>
                  <a:pt x="0" y="5679"/>
                  <a:pt x="2821" y="6827"/>
                  <a:pt x="4582" y="6827"/>
                </a:cubicBezTo>
                <a:cubicBezTo>
                  <a:pt x="4982" y="6827"/>
                  <a:pt x="5328" y="6767"/>
                  <a:pt x="5558" y="6667"/>
                </a:cubicBezTo>
                <a:cubicBezTo>
                  <a:pt x="6344" y="6324"/>
                  <a:pt x="6167" y="2805"/>
                  <a:pt x="4443" y="1942"/>
                </a:cubicBezTo>
                <a:close/>
                <a:moveTo>
                  <a:pt x="3181" y="293"/>
                </a:moveTo>
                <a:cubicBezTo>
                  <a:pt x="3263" y="305"/>
                  <a:pt x="3377" y="331"/>
                  <a:pt x="3509" y="377"/>
                </a:cubicBezTo>
                <a:cubicBezTo>
                  <a:pt x="3659" y="429"/>
                  <a:pt x="3765" y="483"/>
                  <a:pt x="3826" y="521"/>
                </a:cubicBezTo>
                <a:lnTo>
                  <a:pt x="3796" y="727"/>
                </a:lnTo>
                <a:cubicBezTo>
                  <a:pt x="3461" y="923"/>
                  <a:pt x="3186" y="1141"/>
                  <a:pt x="2966" y="1352"/>
                </a:cubicBezTo>
                <a:lnTo>
                  <a:pt x="3181" y="293"/>
                </a:lnTo>
                <a:close/>
                <a:moveTo>
                  <a:pt x="2072" y="1214"/>
                </a:moveTo>
                <a:cubicBezTo>
                  <a:pt x="2162" y="1190"/>
                  <a:pt x="2250" y="1176"/>
                  <a:pt x="2325" y="1172"/>
                </a:cubicBezTo>
                <a:lnTo>
                  <a:pt x="2370" y="2066"/>
                </a:lnTo>
                <a:cubicBezTo>
                  <a:pt x="2269" y="2221"/>
                  <a:pt x="2223" y="2319"/>
                  <a:pt x="2223" y="2319"/>
                </a:cubicBezTo>
                <a:cubicBezTo>
                  <a:pt x="2223" y="2319"/>
                  <a:pt x="2008" y="2106"/>
                  <a:pt x="1781" y="1937"/>
                </a:cubicBezTo>
                <a:lnTo>
                  <a:pt x="1777" y="1332"/>
                </a:lnTo>
                <a:cubicBezTo>
                  <a:pt x="1829" y="1300"/>
                  <a:pt x="1930" y="1252"/>
                  <a:pt x="2072" y="1214"/>
                </a:cubicBezTo>
                <a:close/>
                <a:moveTo>
                  <a:pt x="5608" y="6141"/>
                </a:moveTo>
                <a:cubicBezTo>
                  <a:pt x="5550" y="6309"/>
                  <a:pt x="5483" y="6389"/>
                  <a:pt x="5444" y="6406"/>
                </a:cubicBezTo>
                <a:cubicBezTo>
                  <a:pt x="5246" y="6493"/>
                  <a:pt x="4931" y="6542"/>
                  <a:pt x="4582" y="6542"/>
                </a:cubicBezTo>
                <a:cubicBezTo>
                  <a:pt x="4068" y="6542"/>
                  <a:pt x="3524" y="6439"/>
                  <a:pt x="3052" y="6250"/>
                </a:cubicBezTo>
                <a:cubicBezTo>
                  <a:pt x="2784" y="6143"/>
                  <a:pt x="2539" y="6010"/>
                  <a:pt x="2325" y="5854"/>
                </a:cubicBezTo>
                <a:cubicBezTo>
                  <a:pt x="2092" y="5685"/>
                  <a:pt x="1894" y="5487"/>
                  <a:pt x="1735" y="5267"/>
                </a:cubicBezTo>
                <a:cubicBezTo>
                  <a:pt x="1463" y="4892"/>
                  <a:pt x="1301" y="4442"/>
                  <a:pt x="1253" y="3931"/>
                </a:cubicBezTo>
                <a:cubicBezTo>
                  <a:pt x="1202" y="3385"/>
                  <a:pt x="1280" y="2763"/>
                  <a:pt x="1487" y="2079"/>
                </a:cubicBezTo>
                <a:cubicBezTo>
                  <a:pt x="1493" y="2083"/>
                  <a:pt x="1499" y="2087"/>
                  <a:pt x="1506" y="2092"/>
                </a:cubicBezTo>
                <a:cubicBezTo>
                  <a:pt x="1574" y="2135"/>
                  <a:pt x="1653" y="2194"/>
                  <a:pt x="1740" y="2266"/>
                </a:cubicBezTo>
                <a:cubicBezTo>
                  <a:pt x="1895" y="2395"/>
                  <a:pt x="2022" y="2520"/>
                  <a:pt x="2023" y="2521"/>
                </a:cubicBezTo>
                <a:lnTo>
                  <a:pt x="2311" y="2809"/>
                </a:lnTo>
                <a:lnTo>
                  <a:pt x="2481" y="2440"/>
                </a:lnTo>
                <a:cubicBezTo>
                  <a:pt x="2487" y="2427"/>
                  <a:pt x="2628" y="2140"/>
                  <a:pt x="2942" y="1787"/>
                </a:cubicBezTo>
                <a:cubicBezTo>
                  <a:pt x="3128" y="1578"/>
                  <a:pt x="3338" y="1386"/>
                  <a:pt x="3566" y="1218"/>
                </a:cubicBezTo>
                <a:cubicBezTo>
                  <a:pt x="3848" y="1010"/>
                  <a:pt x="4158" y="838"/>
                  <a:pt x="4489" y="704"/>
                </a:cubicBezTo>
                <a:cubicBezTo>
                  <a:pt x="4503" y="708"/>
                  <a:pt x="4546" y="723"/>
                  <a:pt x="4622" y="791"/>
                </a:cubicBezTo>
                <a:cubicBezTo>
                  <a:pt x="4710" y="867"/>
                  <a:pt x="4795" y="970"/>
                  <a:pt x="4851" y="1041"/>
                </a:cubicBezTo>
                <a:cubicBezTo>
                  <a:pt x="4878" y="1074"/>
                  <a:pt x="4876" y="1089"/>
                  <a:pt x="4875" y="1095"/>
                </a:cubicBezTo>
                <a:cubicBezTo>
                  <a:pt x="4867" y="1149"/>
                  <a:pt x="4787" y="1231"/>
                  <a:pt x="4734" y="1268"/>
                </a:cubicBezTo>
                <a:lnTo>
                  <a:pt x="4715" y="1280"/>
                </a:lnTo>
                <a:lnTo>
                  <a:pt x="4695" y="1300"/>
                </a:lnTo>
                <a:lnTo>
                  <a:pt x="4244" y="1738"/>
                </a:lnTo>
                <a:lnTo>
                  <a:pt x="3957" y="2017"/>
                </a:lnTo>
                <a:cubicBezTo>
                  <a:pt x="3904" y="2080"/>
                  <a:pt x="3849" y="2151"/>
                  <a:pt x="3797" y="2232"/>
                </a:cubicBezTo>
                <a:cubicBezTo>
                  <a:pt x="3583" y="2559"/>
                  <a:pt x="3360" y="3108"/>
                  <a:pt x="3507" y="3868"/>
                </a:cubicBezTo>
                <a:cubicBezTo>
                  <a:pt x="3519" y="3933"/>
                  <a:pt x="3577" y="3983"/>
                  <a:pt x="3646" y="3983"/>
                </a:cubicBezTo>
                <a:cubicBezTo>
                  <a:pt x="3725" y="3983"/>
                  <a:pt x="3789" y="3919"/>
                  <a:pt x="3789" y="3840"/>
                </a:cubicBezTo>
                <a:cubicBezTo>
                  <a:pt x="3789" y="3831"/>
                  <a:pt x="3788" y="3822"/>
                  <a:pt x="3786" y="3813"/>
                </a:cubicBezTo>
                <a:cubicBezTo>
                  <a:pt x="3786" y="3813"/>
                  <a:pt x="3786" y="3813"/>
                  <a:pt x="3786" y="3812"/>
                </a:cubicBezTo>
                <a:cubicBezTo>
                  <a:pt x="3684" y="3282"/>
                  <a:pt x="3765" y="2806"/>
                  <a:pt x="4028" y="2398"/>
                </a:cubicBezTo>
                <a:cubicBezTo>
                  <a:pt x="4092" y="2299"/>
                  <a:pt x="4159" y="2216"/>
                  <a:pt x="4221" y="2149"/>
                </a:cubicBezTo>
                <a:lnTo>
                  <a:pt x="4315" y="2196"/>
                </a:lnTo>
                <a:cubicBezTo>
                  <a:pt x="4882" y="2480"/>
                  <a:pt x="5214" y="3083"/>
                  <a:pt x="5393" y="3539"/>
                </a:cubicBezTo>
                <a:cubicBezTo>
                  <a:pt x="5617" y="4109"/>
                  <a:pt x="5736" y="4788"/>
                  <a:pt x="5720" y="5401"/>
                </a:cubicBezTo>
                <a:cubicBezTo>
                  <a:pt x="5712" y="5694"/>
                  <a:pt x="5673" y="5950"/>
                  <a:pt x="5608" y="614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3-170902403494820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09175" y="590377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二、骨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27939" y="1555477"/>
            <a:ext cx="296481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（一）骨组织 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8410325" y="3461990"/>
            <a:ext cx="4635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8443345" y="5335875"/>
            <a:ext cx="4635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15" name="组合 32">
            <a:extLst>
              <a:ext uri="{FF2B5EF4-FFF2-40B4-BE49-F238E27FC236}">
                <a16:creationId xmlns:a16="http://schemas.microsoft.com/office/drawing/2014/main" id="{1CB2A5C7-24E1-FF12-46D4-C9EF31938A8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567112" y="2942495"/>
            <a:ext cx="6731736" cy="3409825"/>
            <a:chOff x="712369" y="2087007"/>
            <a:chExt cx="6731736" cy="3409825"/>
          </a:xfrm>
        </p:grpSpPr>
        <p:sp>
          <p:nvSpPr>
            <p:cNvPr id="6" name="Rectangle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>
            <a:xfrm>
              <a:off x="922020" y="2176734"/>
              <a:ext cx="6522085" cy="33200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ts val="2900"/>
                </a:lnSpc>
                <a:buClr>
                  <a:srgbClr val="127FB8"/>
                </a:buClr>
                <a:buNone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9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皱褶缘：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紧贴骨组织一侧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有大量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长短粗细不一的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突起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>
                <a:lnSpc>
                  <a:spcPts val="29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环绕皱褶缘的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细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胞质略隆起并紧贴骨组织，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形成封闭的溶骨区，即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吸收陷窝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algn="l" fontAlgn="auto">
                <a:lnSpc>
                  <a:spcPts val="29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释放多种水解酶和有机酸，吞噬溶解骨组织</a:t>
              </a: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indent="0" fontAlgn="auto">
                <a:lnSpc>
                  <a:spcPts val="29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endParaRPr 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12369" y="2087007"/>
              <a:ext cx="4958080" cy="3987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（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4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）破骨细胞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6" name="组合 33">
            <a:extLst>
              <a:ext uri="{FF2B5EF4-FFF2-40B4-BE49-F238E27FC236}">
                <a16:creationId xmlns:a16="http://schemas.microsoft.com/office/drawing/2014/main" id="{F212792C-99A7-5224-3F5E-083F1827061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150567" y="1921480"/>
            <a:ext cx="4658497" cy="3657600"/>
            <a:chOff x="6902405" y="2046643"/>
            <a:chExt cx="4658497" cy="3657600"/>
          </a:xfrm>
        </p:grpSpPr>
        <p:pic>
          <p:nvPicPr>
            <p:cNvPr id="2" name="图片 1" descr="4A8"/>
            <p:cNvPicPr>
              <a:picLocks noChangeAspect="1"/>
            </p:cNvPicPr>
            <p:nvPr/>
          </p:nvPicPr>
          <p:blipFill rotWithShape="1">
            <a:blip r:embed="rId13"/>
            <a:srcRect l="6161" t="11197" r="6497" b="9025"/>
            <a:stretch/>
          </p:blipFill>
          <p:spPr>
            <a:xfrm>
              <a:off x="7107077" y="2046643"/>
              <a:ext cx="3905556" cy="247645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8869780-FD3D-4B0C-066C-37BA9CDE1777}"/>
                </a:ext>
              </a:extLst>
            </p:cNvPr>
            <p:cNvSpPr txBox="1"/>
            <p:nvPr/>
          </p:nvSpPr>
          <p:spPr>
            <a:xfrm>
              <a:off x="6902405" y="4650895"/>
              <a:ext cx="4658497" cy="1053348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   破骨细胞（贴近骨组织一侧）超微结构模式图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BM.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骨质；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AL.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吸收陷窝；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CZ.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亮区；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RB.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皱褶缘；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RER.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粗面内质网；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V. 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吞噬泡或吞饮泡；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溶酶体；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线粒体。</a:t>
              </a:r>
            </a:p>
          </p:txBody>
        </p:sp>
      </p:grpSp>
      <p:sp>
        <p:nvSpPr>
          <p:cNvPr id="38" name="TextBox 9">
            <a:extLst>
              <a:ext uri="{FF2B5EF4-FFF2-40B4-BE49-F238E27FC236}">
                <a16:creationId xmlns:a16="http://schemas.microsoft.com/office/drawing/2014/main" id="{4D4BDF21-A2EC-A9C9-7606-B48F62A8A66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34750" y="2349749"/>
            <a:ext cx="3959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骨组织的细胞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-170902403519736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49182" y="1056658"/>
            <a:ext cx="41275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（二）长骨的结构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567929" y="423086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二、骨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2ED450-F95E-C53F-D640-D35A8C65461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92178" y="1805568"/>
            <a:ext cx="10181153" cy="4542784"/>
            <a:chOff x="1173161" y="1805568"/>
            <a:chExt cx="10181153" cy="4542784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874FF3D-13A6-BDBE-019B-466196251F17}"/>
                </a:ext>
              </a:extLst>
            </p:cNvPr>
            <p:cNvGrpSpPr/>
            <p:nvPr/>
          </p:nvGrpSpPr>
          <p:grpSpPr>
            <a:xfrm>
              <a:off x="1173161" y="1805568"/>
              <a:ext cx="7581265" cy="4299902"/>
              <a:chOff x="715645" y="2051050"/>
              <a:chExt cx="7581265" cy="4299902"/>
            </a:xfrm>
          </p:grpSpPr>
          <p:sp>
            <p:nvSpPr>
              <p:cNvPr id="6" name="Rectangle 3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1348422" y="2889801"/>
                <a:ext cx="1809115" cy="83883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buClr>
                    <a:srgbClr val="127FB8"/>
                  </a:buClr>
                  <a:buNone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外环骨板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indent="0" fontAlgn="auto">
                  <a:lnSpc>
                    <a:spcPct val="100000"/>
                  </a:lnSpc>
                  <a:buClr>
                    <a:srgbClr val="127FB8"/>
                  </a:buClr>
                  <a:buNone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内环骨板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fontAlgn="auto">
                  <a:lnSpc>
                    <a:spcPct val="1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fontAlgn="auto">
                  <a:lnSpc>
                    <a:spcPct val="1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fontAlgn="auto">
                  <a:lnSpc>
                    <a:spcPct val="1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endParaRPr 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15645" y="2472493"/>
                <a:ext cx="4958080" cy="3987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（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1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）环骨板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circumferential lamellae    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）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15645" y="2051050"/>
                <a:ext cx="4958080" cy="3987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None/>
                </a:pPr>
                <a:r>
                  <a:rPr 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1.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密质骨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compact bone 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）</a:t>
                </a:r>
              </a:p>
            </p:txBody>
          </p:sp>
          <p:sp>
            <p:nvSpPr>
              <p:cNvPr id="12" name="左大括号 11">
                <a:extLst>
                  <a:ext uri="{FF2B5EF4-FFF2-40B4-BE49-F238E27FC236}">
                    <a16:creationId xmlns:a16="http://schemas.microsoft.com/office/drawing/2014/main" id="{778FF643-01C2-BAEB-0FA2-06FC528E2ACA}"/>
                  </a:ext>
                </a:extLst>
              </p:cNvPr>
              <p:cNvSpPr/>
              <p:nvPr/>
            </p:nvSpPr>
            <p:spPr>
              <a:xfrm>
                <a:off x="1294446" y="3028709"/>
                <a:ext cx="107952" cy="584872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2B47F0-1538-C42A-236F-4BEE73305897}"/>
                  </a:ext>
                </a:extLst>
              </p:cNvPr>
              <p:cNvSpPr txBox="1"/>
              <p:nvPr/>
            </p:nvSpPr>
            <p:spPr>
              <a:xfrm>
                <a:off x="715645" y="3706238"/>
                <a:ext cx="7581265" cy="44005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indent="0" algn="l" fontAlgn="auto">
                  <a:lnSpc>
                    <a:spcPct val="10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（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2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）骨单位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osteon    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）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/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哈弗斯系统</a:t>
                </a:r>
                <a:r>
                  <a:rPr lang="zh-CN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（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Haversian system    </a:t>
                </a:r>
                <a:r>
                  <a:rPr lang="zh-CN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）</a:t>
                </a:r>
                <a:endParaRPr 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marL="0" indent="0" algn="l" fontAlgn="auto">
                  <a:lnSpc>
                    <a:spcPct val="10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None/>
                </a:pP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2E5D5F6-E239-8CFF-97E4-DB519D7A990D}"/>
                  </a:ext>
                </a:extLst>
              </p:cNvPr>
              <p:cNvSpPr txBox="1"/>
              <p:nvPr/>
            </p:nvSpPr>
            <p:spPr>
              <a:xfrm>
                <a:off x="1186418" y="4036826"/>
                <a:ext cx="6465094" cy="87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fontAlgn="auto">
                  <a:lnSpc>
                    <a:spcPct val="15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18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中央管</a:t>
                </a:r>
                <a:r>
                  <a:rPr lang="zh-CN" altLang="en-US" sz="18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：少量疏松结缔组织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，内有</a:t>
                </a:r>
                <a:r>
                  <a:rPr lang="zh-CN" altLang="en-US" sz="18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血管和神经；</a:t>
                </a:r>
              </a:p>
              <a:p>
                <a:pPr algn="l" fontAlgn="auto">
                  <a:lnSpc>
                    <a:spcPct val="15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18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哈弗斯骨板</a:t>
                </a:r>
                <a:r>
                  <a:rPr lang="zh-CN" altLang="zh-CN" sz="18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：</a:t>
                </a:r>
                <a:r>
                  <a:rPr lang="zh-CN" altLang="en-US" sz="18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同心圆排列，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4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～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20</a:t>
                </a:r>
                <a:r>
                  <a:rPr lang="zh-CN" altLang="en-US" sz="18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层。</a:t>
                </a:r>
                <a:endParaRPr lang="zh-CN" altLang="zh-CN" sz="18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DED1DB-C185-2F42-A062-4B568081A88C}"/>
                  </a:ext>
                </a:extLst>
              </p:cNvPr>
              <p:cNvSpPr txBox="1"/>
              <p:nvPr/>
            </p:nvSpPr>
            <p:spPr>
              <a:xfrm>
                <a:off x="716184" y="5041128"/>
                <a:ext cx="4639945" cy="3987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（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3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）间骨板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interstitial lamellae    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）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  <p:sp>
            <p:nvSpPr>
              <p:cNvPr id="30" name="Rectangle 3">
                <a:extLst>
                  <a:ext uri="{FF2B5EF4-FFF2-40B4-BE49-F238E27FC236}">
                    <a16:creationId xmlns:a16="http://schemas.microsoft.com/office/drawing/2014/main" id="{A140A39A-CFB1-908F-0964-0EC6E63D086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1149668" y="5439908"/>
                <a:ext cx="5278755" cy="91104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fontAlgn="auto">
                  <a:lnSpc>
                    <a:spcPct val="10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位于骨单位间或骨单位与环骨板之间；</a:t>
                </a:r>
              </a:p>
              <a:p>
                <a:pPr algn="l" fontAlgn="auto">
                  <a:lnSpc>
                    <a:spcPct val="10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骨生长和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重建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时骨单位和环骨板的残留部分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fontAlgn="auto">
                  <a:lnSpc>
                    <a:spcPct val="1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endParaRPr 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CD2FEC1A-BF44-8C74-9937-D4BF2CCB00C3}"/>
                </a:ext>
              </a:extLst>
            </p:cNvPr>
            <p:cNvSpPr txBox="1"/>
            <p:nvPr/>
          </p:nvSpPr>
          <p:spPr>
            <a:xfrm>
              <a:off x="8469826" y="5544477"/>
              <a:ext cx="2884488" cy="803875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 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骨单位横断面光镜图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1.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中央管；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骨陷窝；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骨小管；</a:t>
              </a:r>
              <a:endPara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4.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黏合线；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6.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间骨板。</a:t>
              </a:r>
              <a:endPara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055DC31-02A8-046C-26A8-34CC4B4BC3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15734" y="3096701"/>
            <a:ext cx="2179901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长骨骨干立体结构模式图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BED19B-1591-13E3-BD94-9F008F1D263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855720" y="1952634"/>
            <a:ext cx="144000" cy="144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6FBEA38-6F31-5388-FB7F-641DFFF0807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304398" y="2378280"/>
            <a:ext cx="144000" cy="144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91D79E2-0D9D-7B4B-DB19-9680EE874A6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3489506" y="3610160"/>
            <a:ext cx="144000" cy="144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9485707-9592-FBDF-CE0B-3784FBD10B7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445825" y="3601016"/>
            <a:ext cx="144000" cy="144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6CA5E24-3703-82DF-A535-19A49C8031E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767538" y="4948115"/>
            <a:ext cx="144000" cy="144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0E370C5-C53B-AC8A-2850-F8E42643D22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44" y="494743"/>
            <a:ext cx="2860296" cy="2704112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3F14071B-747A-FD41-8ADB-F987F497B7D1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873044" y="1058256"/>
            <a:ext cx="3462840" cy="905485"/>
            <a:chOff x="8100146" y="1299608"/>
            <a:chExt cx="3462840" cy="905485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04CC6AF-1889-2052-46C7-B097E93B1F7E}"/>
                </a:ext>
              </a:extLst>
            </p:cNvPr>
            <p:cNvSpPr txBox="1"/>
            <p:nvPr/>
          </p:nvSpPr>
          <p:spPr>
            <a:xfrm>
              <a:off x="8100146" y="1830439"/>
              <a:ext cx="966787" cy="37465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内环骨板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E37EE45-5BE0-AB07-57EF-B3C78BEC6894}"/>
                </a:ext>
              </a:extLst>
            </p:cNvPr>
            <p:cNvCxnSpPr/>
            <p:nvPr/>
          </p:nvCxnSpPr>
          <p:spPr>
            <a:xfrm>
              <a:off x="8910949" y="2046920"/>
              <a:ext cx="69317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9B17302-20DC-15FB-F8B4-FEE305AF18A5}"/>
                </a:ext>
              </a:extLst>
            </p:cNvPr>
            <p:cNvSpPr txBox="1"/>
            <p:nvPr/>
          </p:nvSpPr>
          <p:spPr>
            <a:xfrm>
              <a:off x="10596199" y="1299608"/>
              <a:ext cx="966787" cy="37465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外环骨板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4052F4A8-0167-6143-B1BA-C036BAFF9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1529" y="1527705"/>
              <a:ext cx="279678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A44C5D2-4E0D-3F9E-1AC7-5F0A342C4D6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007144" y="1046405"/>
            <a:ext cx="1361846" cy="374654"/>
            <a:chOff x="8184178" y="1260324"/>
            <a:chExt cx="1361846" cy="374654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F157787-4F52-2CBA-9B66-B39E3699C4EE}"/>
                </a:ext>
              </a:extLst>
            </p:cNvPr>
            <p:cNvSpPr txBox="1"/>
            <p:nvPr/>
          </p:nvSpPr>
          <p:spPr>
            <a:xfrm>
              <a:off x="8184178" y="1260324"/>
              <a:ext cx="966787" cy="37465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间骨板</a:t>
              </a: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66DCE7A3-E6C6-0051-9E19-70DADDF42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638" y="1481401"/>
              <a:ext cx="473386" cy="467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CDD7834-7098-01F0-493A-DA3E0B1D59B1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8104527" y="1348914"/>
            <a:ext cx="1133680" cy="374654"/>
            <a:chOff x="8136958" y="1540717"/>
            <a:chExt cx="1133680" cy="374654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BCB76CB-1A33-F87E-C226-343404DB9B3F}"/>
                </a:ext>
              </a:extLst>
            </p:cNvPr>
            <p:cNvSpPr txBox="1"/>
            <p:nvPr/>
          </p:nvSpPr>
          <p:spPr>
            <a:xfrm>
              <a:off x="8136958" y="1540717"/>
              <a:ext cx="803274" cy="37465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骨单位</a:t>
              </a: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4C86A88C-E680-36EB-2F67-A80AFEE4C985}"/>
                </a:ext>
              </a:extLst>
            </p:cNvPr>
            <p:cNvCxnSpPr/>
            <p:nvPr/>
          </p:nvCxnSpPr>
          <p:spPr>
            <a:xfrm>
              <a:off x="8910638" y="1758954"/>
              <a:ext cx="3600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B09AA602-C1B6-0567-2922-1126EACAF06F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27" y="3528022"/>
            <a:ext cx="2502408" cy="20558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5-17090240353531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90EFE35C-F91B-1F47-F751-501F4F8642F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439545" y="1847302"/>
            <a:ext cx="9615441" cy="4210598"/>
            <a:chOff x="1439545" y="1847302"/>
            <a:chExt cx="9615441" cy="4210598"/>
          </a:xfrm>
        </p:grpSpPr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30038FE8-17A8-F8D8-2647-0A849B876F43}"/>
                </a:ext>
              </a:extLst>
            </p:cNvPr>
            <p:cNvSpPr txBox="1"/>
            <p:nvPr/>
          </p:nvSpPr>
          <p:spPr>
            <a:xfrm>
              <a:off x="7969911" y="5580654"/>
              <a:ext cx="3085075" cy="36830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长骨骨干立体结构模式图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30EBE2B-2322-53A2-21C3-0D4CCE7B2FDA}"/>
                </a:ext>
              </a:extLst>
            </p:cNvPr>
            <p:cNvGrpSpPr/>
            <p:nvPr/>
          </p:nvGrpSpPr>
          <p:grpSpPr>
            <a:xfrm>
              <a:off x="1439545" y="1847302"/>
              <a:ext cx="5613708" cy="4210598"/>
              <a:chOff x="829945" y="1629622"/>
              <a:chExt cx="5613708" cy="4210598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93E0705B-C86D-BFC6-0906-0A57ED4438FE}"/>
                  </a:ext>
                </a:extLst>
              </p:cNvPr>
              <p:cNvGrpSpPr/>
              <p:nvPr/>
            </p:nvGrpSpPr>
            <p:grpSpPr>
              <a:xfrm>
                <a:off x="829945" y="1629622"/>
                <a:ext cx="5613708" cy="3805232"/>
                <a:chOff x="715645" y="1701800"/>
                <a:chExt cx="5613708" cy="3805232"/>
              </a:xfrm>
            </p:grpSpPr>
            <p:sp>
              <p:nvSpPr>
                <p:cNvPr id="22" name="Rectangle 3"/>
                <p:cNvSpPr txBox="1"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>
                <a:xfrm>
                  <a:off x="957580" y="2136775"/>
                  <a:ext cx="4452620" cy="1240790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lnSpc>
                      <a:spcPct val="100000"/>
                    </a:lnSpc>
                    <a:buClr>
                      <a:srgbClr val="127FB8"/>
                    </a:buClr>
                    <a:buFont typeface="Wingdings" panose="05000000000000000000" pitchFamily="2" charset="2"/>
                    <a:buChar char="Ø"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分布于骨干内侧和骨骺中部</a:t>
                  </a:r>
                </a:p>
                <a:p>
                  <a:pPr fontAlgn="auto">
                    <a:lnSpc>
                      <a:spcPct val="100000"/>
                    </a:lnSpc>
                    <a:buClr>
                      <a:srgbClr val="127FB8"/>
                    </a:buClr>
                    <a:buFont typeface="Wingdings" panose="05000000000000000000" pitchFamily="2" charset="2"/>
                    <a:buChar char="Ø"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大量针状或小片状骨小梁构成</a:t>
                  </a:r>
                </a:p>
                <a:p>
                  <a:pPr fontAlgn="auto">
                    <a:lnSpc>
                      <a:spcPct val="100000"/>
                    </a:lnSpc>
                    <a:buClr>
                      <a:srgbClr val="127FB8"/>
                    </a:buClr>
                    <a:buFont typeface="Wingdings" panose="05000000000000000000" pitchFamily="2" charset="2"/>
                    <a:buChar char="Ø"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多孔隙网架结构，网眼中充填骨髓</a:t>
                  </a: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715645" y="1701800"/>
                  <a:ext cx="4958080" cy="3987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indent="0" algn="l" fontAlgn="auto">
                    <a:lnSpc>
                      <a:spcPct val="100000"/>
                    </a:lnSpc>
                    <a:buClr>
                      <a:srgbClr val="127FB8"/>
                    </a:buClr>
                    <a:buSzTx/>
                    <a:buFont typeface="Wingdings" panose="05000000000000000000" pitchFamily="2" charset="2"/>
                    <a:buNone/>
                  </a:pPr>
                  <a:r>
                    <a:rPr lang="en-US" sz="2000" b="1" dirty="0">
                      <a:solidFill>
                        <a:srgbClr val="0070C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2.</a:t>
                  </a:r>
                  <a:r>
                    <a:rPr lang="zh-CN" altLang="en-US" sz="2000" b="1" dirty="0">
                      <a:solidFill>
                        <a:srgbClr val="0070C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松质骨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spongy  bone    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）</a:t>
                  </a: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740718" y="3463290"/>
                  <a:ext cx="1750060" cy="3987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indent="0" algn="l" fontAlgn="auto">
                    <a:lnSpc>
                      <a:spcPct val="100000"/>
                    </a:lnSpc>
                    <a:buClr>
                      <a:srgbClr val="127FB8"/>
                    </a:buClr>
                    <a:buSzTx/>
                    <a:buFont typeface="Wingdings" panose="05000000000000000000" pitchFamily="2" charset="2"/>
                    <a:buNone/>
                  </a:pPr>
                  <a:r>
                    <a:rPr lang="en-US" sz="2000" b="1" dirty="0">
                      <a:solidFill>
                        <a:srgbClr val="0070C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3.</a:t>
                  </a:r>
                  <a:r>
                    <a:rPr lang="zh-CN" altLang="en-US" sz="2000" b="1" dirty="0">
                      <a:solidFill>
                        <a:srgbClr val="0070C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关节软骨</a:t>
                  </a: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8178767-352A-BE57-30A9-3B20EA92B532}"/>
                    </a:ext>
                  </a:extLst>
                </p:cNvPr>
                <p:cNvSpPr txBox="1"/>
                <p:nvPr/>
              </p:nvSpPr>
              <p:spPr>
                <a:xfrm>
                  <a:off x="740718" y="3881122"/>
                  <a:ext cx="1388745" cy="3987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indent="0" algn="l" fontAlgn="auto">
                    <a:lnSpc>
                      <a:spcPct val="100000"/>
                    </a:lnSpc>
                    <a:buClr>
                      <a:srgbClr val="127FB8"/>
                    </a:buClr>
                    <a:buSzTx/>
                    <a:buFont typeface="Wingdings" panose="05000000000000000000" pitchFamily="2" charset="2"/>
                    <a:buNone/>
                  </a:pPr>
                  <a:r>
                    <a:rPr lang="en-US" sz="2000" b="1" dirty="0">
                      <a:solidFill>
                        <a:srgbClr val="0070C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4.</a:t>
                  </a:r>
                  <a:r>
                    <a:rPr lang="zh-CN" altLang="en-US" sz="2000" b="1" dirty="0">
                      <a:solidFill>
                        <a:srgbClr val="0070C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骨膜</a:t>
                  </a:r>
                </a:p>
              </p:txBody>
            </p:sp>
            <p:sp>
              <p:nvSpPr>
                <p:cNvPr id="31" name="Rectangle 3">
                  <a:extLst>
                    <a:ext uri="{FF2B5EF4-FFF2-40B4-BE49-F238E27FC236}">
                      <a16:creationId xmlns:a16="http://schemas.microsoft.com/office/drawing/2014/main" id="{56152A4A-04B0-EB1C-3C22-355629913761}"/>
                    </a:ext>
                  </a:extLst>
                </p:cNvPr>
                <p:cNvSpPr txBox="1"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>
                <a:xfrm>
                  <a:off x="969636" y="4266242"/>
                  <a:ext cx="5359717" cy="1240790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 fontAlgn="auto">
                    <a:lnSpc>
                      <a:spcPct val="100000"/>
                    </a:lnSpc>
                    <a:buClr>
                      <a:srgbClr val="127FB8"/>
                    </a:buClr>
                    <a:buSzTx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>
                      <a:solidFill>
                        <a:srgbClr val="0070C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骨外膜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periosteum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）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 algn="l" fontAlgn="auto">
                    <a:lnSpc>
                      <a:spcPct val="100000"/>
                    </a:lnSpc>
                    <a:buClr>
                      <a:srgbClr val="127FB8"/>
                    </a:buClr>
                    <a:buSzTx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>
                      <a:solidFill>
                        <a:srgbClr val="0070C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骨内膜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endosteum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）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endParaRPr>
                </a:p>
                <a:p>
                  <a:pPr algn="l" fontAlgn="auto">
                    <a:lnSpc>
                      <a:spcPct val="100000"/>
                    </a:lnSpc>
                    <a:buClr>
                      <a:srgbClr val="127FB8"/>
                    </a:buClr>
                    <a:buSzTx/>
                    <a:buFont typeface="Wingdings" panose="05000000000000000000" pitchFamily="2" charset="2"/>
                    <a:buChar char="Ø"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营养骨组织，为骨的生长或修复提供干细胞</a:t>
                  </a:r>
                  <a:endParaRPr lang="zh-CN" altLang="en-US" sz="2000" dirty="0">
                    <a:effectLst>
                      <a:outerShdw blurRad="38100" dist="38100" dir="2700000">
                        <a:srgbClr val="C0C0C0"/>
                      </a:outerShdw>
                    </a:effectLst>
                    <a:latin typeface="楷体_GB2312" pitchFamily="49" charset="-122"/>
                    <a:ea typeface="楷体_GB2312" pitchFamily="49" charset="-122"/>
                  </a:endParaRPr>
                </a:p>
                <a:p>
                  <a:pPr algn="l" fontAlgn="auto">
                    <a:lnSpc>
                      <a:spcPct val="100000"/>
                    </a:lnSpc>
                    <a:buClr>
                      <a:srgbClr val="127FB8"/>
                    </a:buClr>
                    <a:buSzTx/>
                    <a:buFont typeface="Wingdings" panose="05000000000000000000" pitchFamily="2" charset="2"/>
                    <a:buChar char="Ø"/>
                  </a:pPr>
                  <a:endPara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endParaRPr>
                </a:p>
              </p:txBody>
            </p:sp>
          </p:grp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AAD1004-FA07-35D7-7E44-7E5F927B5250}"/>
                  </a:ext>
                </a:extLst>
              </p:cNvPr>
              <p:cNvSpPr txBox="1"/>
              <p:nvPr/>
            </p:nvSpPr>
            <p:spPr>
              <a:xfrm>
                <a:off x="844234" y="5440110"/>
                <a:ext cx="183951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5.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骨髓</a:t>
                </a:r>
                <a:endPara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968608" y="1077668"/>
            <a:ext cx="41275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（二）长骨的结构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936847" y="447401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二、骨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840EF4-2991-302A-647F-63AF0918D4D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98" y="1671274"/>
            <a:ext cx="4211208" cy="398126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3E53DDFE-EB0F-CCE2-63E4-CA72293F5BC2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768926" y="3412617"/>
            <a:ext cx="4790917" cy="1097238"/>
            <a:chOff x="7770649" y="2902617"/>
            <a:chExt cx="4790917" cy="1097238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40C338A-92A1-1D87-E3E9-B3C7CD402FCB}"/>
                </a:ext>
              </a:extLst>
            </p:cNvPr>
            <p:cNvSpPr txBox="1"/>
            <p:nvPr/>
          </p:nvSpPr>
          <p:spPr>
            <a:xfrm>
              <a:off x="7770649" y="3625201"/>
              <a:ext cx="966787" cy="37465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骨内膜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DE14B198-B35D-073E-B8B7-90F68DC97A2A}"/>
                </a:ext>
              </a:extLst>
            </p:cNvPr>
            <p:cNvCxnSpPr>
              <a:cxnSpLocks/>
            </p:cNvCxnSpPr>
            <p:nvPr/>
          </p:nvCxnSpPr>
          <p:spPr>
            <a:xfrm>
              <a:off x="8665839" y="3841119"/>
              <a:ext cx="433136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4B23A21-23F7-67AA-3A75-6F79DAC46B54}"/>
                </a:ext>
              </a:extLst>
            </p:cNvPr>
            <p:cNvSpPr txBox="1"/>
            <p:nvPr/>
          </p:nvSpPr>
          <p:spPr>
            <a:xfrm>
              <a:off x="11594779" y="2902617"/>
              <a:ext cx="966787" cy="37465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骨外膜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AD032869-7BB7-238B-3BC9-019C282D3A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93489" y="3130728"/>
              <a:ext cx="360000" cy="25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A5CB44E-D0C4-135A-A15C-F9AB0624D65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250255" y="1993990"/>
            <a:ext cx="144000" cy="144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18B5D4-D90A-5EC3-E67F-535808D291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264343" y="4552687"/>
            <a:ext cx="144000" cy="144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08A97E-A9DC-B8FA-36EB-561AAAC010D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215575" y="4985262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-170902403540005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992120" y="3044279"/>
            <a:ext cx="58902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</a:t>
            </a:r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骨的发生和重建</a:t>
            </a:r>
            <a:endParaRPr lang="zh-CN" altLang="en-US" sz="4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1-170902403555510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33718" y="1336365"/>
            <a:ext cx="38373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（一）骨的发生方式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895350" y="585478"/>
            <a:ext cx="10494963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三、骨的发生和重建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sp>
        <p:nvSpPr>
          <p:cNvPr id="12" name="TextBox 9"/>
          <p:cNvSpPr txBox="1"/>
          <p:nvPr>
            <p:custDataLst>
              <p:tags r:id="rId5"/>
            </p:custDataLst>
          </p:nvPr>
        </p:nvSpPr>
        <p:spPr>
          <a:xfrm>
            <a:off x="834399" y="2049153"/>
            <a:ext cx="6284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膜内成骨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intramembranous ossification   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3" name="Rectangle 3"/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904566" y="2516195"/>
            <a:ext cx="5244465" cy="11569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胚性结缔组织膜内直接成骨</a:t>
            </a:r>
          </a:p>
          <a:p>
            <a:pPr algn="l" fontAlgn="auto">
              <a:lnSpc>
                <a:spcPct val="10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扁骨和不规则骨多以此种方式发生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过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程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  <a:sym typeface="+mn-ea"/>
              </a:rPr>
              <a:t>：</a:t>
            </a:r>
            <a:endParaRPr lang="zh-CN" sz="1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1B0962-4749-2FDA-4558-56811C85E1D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125844" y="3379796"/>
            <a:ext cx="3550285" cy="2555240"/>
            <a:chOff x="1911350" y="3308350"/>
            <a:chExt cx="3550285" cy="2555240"/>
          </a:xfrm>
        </p:grpSpPr>
        <p:sp>
          <p:nvSpPr>
            <p:cNvPr id="14" name="文本框 13"/>
            <p:cNvSpPr txBox="1"/>
            <p:nvPr/>
          </p:nvSpPr>
          <p:spPr>
            <a:xfrm>
              <a:off x="1911350" y="3308350"/>
              <a:ext cx="3550285" cy="3987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A.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间充质细胞分化出骨祖细胞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11350" y="3847465"/>
              <a:ext cx="3550285" cy="3987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B.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骨祖细胞分化为成骨细胞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911985" y="4394200"/>
              <a:ext cx="3549015" cy="3987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C.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成骨细胞形成原始骨组织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11985" y="4926330"/>
              <a:ext cx="3549015" cy="3987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D.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骨组织生长重建为骨小梁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3260090" y="3672840"/>
              <a:ext cx="247650" cy="184150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下箭头 21"/>
            <p:cNvSpPr/>
            <p:nvPr/>
          </p:nvSpPr>
          <p:spPr>
            <a:xfrm>
              <a:off x="3260090" y="4243705"/>
              <a:ext cx="247650" cy="184150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下箭头 22"/>
            <p:cNvSpPr/>
            <p:nvPr/>
          </p:nvSpPr>
          <p:spPr>
            <a:xfrm>
              <a:off x="3260090" y="4790440"/>
              <a:ext cx="247650" cy="184150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911350" y="5464810"/>
              <a:ext cx="3549650" cy="3987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板层骨（松质骨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+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密质骨）</a:t>
              </a:r>
            </a:p>
          </p:txBody>
        </p:sp>
        <p:sp>
          <p:nvSpPr>
            <p:cNvPr id="24" name="下箭头 23"/>
            <p:cNvSpPr/>
            <p:nvPr/>
          </p:nvSpPr>
          <p:spPr>
            <a:xfrm>
              <a:off x="3260090" y="5293360"/>
              <a:ext cx="247650" cy="184150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6" name="图片 25" descr="1695891986029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/>
          <a:srcRect l="1132" t="1086" r="1955" b="809"/>
          <a:stretch>
            <a:fillRect/>
          </a:stretch>
        </p:blipFill>
        <p:spPr bwMode="auto">
          <a:xfrm>
            <a:off x="6280906" y="1795440"/>
            <a:ext cx="5171465" cy="2757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8"/>
          <p:cNvSpPr txBox="1"/>
          <p:nvPr>
            <p:custDataLst>
              <p:tags r:id="rId9"/>
            </p:custDataLst>
          </p:nvPr>
        </p:nvSpPr>
        <p:spPr>
          <a:xfrm>
            <a:off x="6013033" y="4553072"/>
            <a:ext cx="5285162" cy="141006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膜内成骨过程模式图</a:t>
            </a:r>
          </a:p>
          <a:p>
            <a:pPr algn="ctr">
              <a:lnSpc>
                <a:spcPts val="2200"/>
              </a:lnSpc>
            </a:pPr>
            <a:r>
              <a:rPr 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sz="14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14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sz="1400" dirty="0" err="1">
                <a:ea typeface="黑体" panose="02010609060101010101" pitchFamily="49" charset="-122"/>
                <a:sym typeface="+mn-ea"/>
              </a:rPr>
              <a:t>未分化间充质细胞阶段</a:t>
            </a:r>
            <a:r>
              <a:rPr lang="zh-CN" altLang="en-US" sz="1400" dirty="0">
                <a:ea typeface="黑体" panose="02010609060101010101" pitchFamily="49" charset="-122"/>
                <a:sym typeface="+mn-ea"/>
              </a:rPr>
              <a:t>，</a:t>
            </a:r>
            <a:r>
              <a:rPr sz="1400" dirty="0" err="1">
                <a:ea typeface="黑体" panose="02010609060101010101" pitchFamily="49" charset="-122"/>
                <a:sym typeface="+mn-ea"/>
              </a:rPr>
              <a:t>含骨祖细胞</a:t>
            </a:r>
            <a:r>
              <a:rPr lang="zh-CN" altLang="en-US" sz="1400" dirty="0">
                <a:ea typeface="黑体" panose="02010609060101010101" pitchFamily="49" charset="-122"/>
                <a:sym typeface="+mn-ea"/>
              </a:rPr>
              <a:t>；</a:t>
            </a:r>
            <a:endParaRPr lang="en-US" altLang="zh-CN" sz="1400" dirty="0">
              <a:ea typeface="黑体" panose="02010609060101010101" pitchFamily="49" charset="-122"/>
              <a:sym typeface="+mn-ea"/>
            </a:endParaRPr>
          </a:p>
          <a:p>
            <a:pPr>
              <a:lnSpc>
                <a:spcPts val="2200"/>
              </a:lnSpc>
            </a:pPr>
            <a:r>
              <a:rPr lang="en-US" sz="1400" dirty="0">
                <a:ea typeface="黑体" panose="02010609060101010101" pitchFamily="49" charset="-122"/>
                <a:sym typeface="+mn-ea"/>
              </a:rPr>
              <a:t>                    </a:t>
            </a:r>
            <a:r>
              <a:rPr sz="14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B.</a:t>
            </a:r>
            <a:r>
              <a:rPr sz="1400" dirty="0" err="1">
                <a:ea typeface="黑体" panose="02010609060101010101" pitchFamily="49" charset="-122"/>
                <a:sym typeface="+mn-ea"/>
              </a:rPr>
              <a:t>骨祖细胞分化为成骨细胞</a:t>
            </a:r>
            <a:r>
              <a:rPr lang="zh-CN" altLang="en-US" sz="1400" dirty="0">
                <a:ea typeface="黑体" panose="02010609060101010101" pitchFamily="49" charset="-122"/>
                <a:sym typeface="+mn-ea"/>
              </a:rPr>
              <a:t>；</a:t>
            </a:r>
            <a:endParaRPr lang="en-US" altLang="zh-CN" sz="1400" dirty="0">
              <a:ea typeface="黑体" panose="02010609060101010101" pitchFamily="49" charset="-122"/>
              <a:sym typeface="+mn-ea"/>
            </a:endParaRPr>
          </a:p>
          <a:p>
            <a:pPr>
              <a:lnSpc>
                <a:spcPts val="2200"/>
              </a:lnSpc>
            </a:pPr>
            <a:r>
              <a:rPr lang="en-US" sz="1400" dirty="0">
                <a:ea typeface="黑体" panose="02010609060101010101" pitchFamily="49" charset="-122"/>
                <a:sym typeface="+mn-ea"/>
              </a:rPr>
              <a:t>                    </a:t>
            </a:r>
            <a:r>
              <a:rPr sz="14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sz="14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sz="1400" dirty="0" err="1">
                <a:ea typeface="黑体" panose="02010609060101010101" pitchFamily="49" charset="-122"/>
                <a:sym typeface="+mn-ea"/>
              </a:rPr>
              <a:t>成骨细胞形成原始骨组织</a:t>
            </a:r>
            <a:r>
              <a:rPr lang="zh-CN" altLang="en-US" sz="1400" dirty="0">
                <a:ea typeface="黑体" panose="02010609060101010101" pitchFamily="49" charset="-122"/>
                <a:sym typeface="+mn-ea"/>
              </a:rPr>
              <a:t>；</a:t>
            </a:r>
            <a:r>
              <a:rPr lang="en-US" altLang="zh-CN" sz="1400" dirty="0">
                <a:ea typeface="黑体" panose="02010609060101010101" pitchFamily="49" charset="-122"/>
                <a:sym typeface="+mn-ea"/>
              </a:rPr>
              <a:t>       </a:t>
            </a:r>
          </a:p>
          <a:p>
            <a:pPr>
              <a:lnSpc>
                <a:spcPts val="2200"/>
              </a:lnSpc>
            </a:pPr>
            <a:r>
              <a:rPr lang="en-US" sz="1400" dirty="0">
                <a:ea typeface="黑体" panose="02010609060101010101" pitchFamily="49" charset="-122"/>
                <a:sym typeface="+mn-ea"/>
              </a:rPr>
              <a:t>                    </a:t>
            </a:r>
            <a:r>
              <a:rPr sz="14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D.</a:t>
            </a:r>
            <a:r>
              <a:rPr sz="1400" dirty="0" err="1">
                <a:ea typeface="黑体" panose="02010609060101010101" pitchFamily="49" charset="-122"/>
                <a:sym typeface="+mn-ea"/>
              </a:rPr>
              <a:t>原始骨组织生长</a:t>
            </a:r>
            <a:r>
              <a:rPr lang="zh-CN" altLang="en-US" sz="1400" dirty="0">
                <a:ea typeface="黑体" panose="02010609060101010101" pitchFamily="49" charset="-122"/>
                <a:sym typeface="+mn-ea"/>
              </a:rPr>
              <a:t>重建，</a:t>
            </a:r>
            <a:r>
              <a:rPr sz="1400" dirty="0" err="1">
                <a:ea typeface="黑体" panose="02010609060101010101" pitchFamily="49" charset="-122"/>
                <a:sym typeface="+mn-ea"/>
              </a:rPr>
              <a:t>形成骨小梁</a:t>
            </a:r>
            <a:r>
              <a:rPr lang="zh-CN" altLang="en-US" sz="1400" dirty="0">
                <a:ea typeface="黑体" panose="02010609060101010101" pitchFamily="49" charset="-122"/>
                <a:sym typeface="+mn-ea"/>
              </a:rPr>
              <a:t>。</a:t>
            </a:r>
            <a:endParaRPr sz="1400" dirty="0"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4F918C-1B78-7B59-C85A-6B2DDBA106F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31494" y="2193679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1-17090240356639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70510" y="1233805"/>
            <a:ext cx="38373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（一）骨的发生方式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850584" y="557843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三、骨的发生和重建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0467C55-6AC3-FEE8-F75D-9EA2A219A2F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31541" y="1944688"/>
            <a:ext cx="10857230" cy="876617"/>
            <a:chOff x="636270" y="1944688"/>
            <a:chExt cx="10857230" cy="876617"/>
          </a:xfrm>
        </p:grpSpPr>
        <p:sp>
          <p:nvSpPr>
            <p:cNvPr id="6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859155" y="2362200"/>
              <a:ext cx="10634345" cy="45910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在预先形成的透明软骨基础上，软骨逐步替换为骨，是四肢骨、躯干骨和部分颅骨的发生方式。</a:t>
              </a:r>
            </a:p>
            <a:p>
              <a:pPr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endParaRPr 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9"/>
            <p:cNvSpPr txBox="1"/>
            <p:nvPr>
              <p:custDataLst>
                <p:tags r:id="rId9"/>
              </p:custDataLst>
            </p:nvPr>
          </p:nvSpPr>
          <p:spPr>
            <a:xfrm>
              <a:off x="636270" y="1944688"/>
              <a:ext cx="628459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软骨内成骨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endochondral ossification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90D6F68-B557-CDAA-EA94-426A759A9C9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215390" y="2830665"/>
            <a:ext cx="9671371" cy="2947035"/>
            <a:chOff x="1215390" y="2830665"/>
            <a:chExt cx="9671371" cy="294703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F5A7EEA-19C7-3008-48C6-321643BB96F4}"/>
                </a:ext>
              </a:extLst>
            </p:cNvPr>
            <p:cNvGrpSpPr/>
            <p:nvPr/>
          </p:nvGrpSpPr>
          <p:grpSpPr>
            <a:xfrm>
              <a:off x="1215390" y="3206273"/>
              <a:ext cx="3792220" cy="2454910"/>
              <a:chOff x="6920865" y="3214370"/>
              <a:chExt cx="3792220" cy="245491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7844155" y="3214370"/>
                <a:ext cx="1781175" cy="3987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indent="0" fontAlgn="auto">
                  <a:lnSpc>
                    <a:spcPct val="1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软骨雏形形成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845425" y="3867785"/>
                <a:ext cx="1779905" cy="3987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indent="0" algn="ctr" fontAlgn="auto">
                  <a:lnSpc>
                    <a:spcPct val="1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骨领形成</a:t>
                </a:r>
              </a:p>
            </p:txBody>
          </p:sp>
          <p:sp>
            <p:nvSpPr>
              <p:cNvPr id="21" name="下箭头 20"/>
              <p:cNvSpPr/>
              <p:nvPr/>
            </p:nvSpPr>
            <p:spPr>
              <a:xfrm>
                <a:off x="8637270" y="3648075"/>
                <a:ext cx="247650" cy="238125"/>
              </a:xfrm>
              <a:prstGeom prst="downArrow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920865" y="4546600"/>
                <a:ext cx="3765550" cy="3987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indent="0" fontAlgn="auto">
                  <a:lnSpc>
                    <a:spcPct val="1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初级骨化中心与骨髓腔形成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947535" y="5270500"/>
                <a:ext cx="3765550" cy="3987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indent="0" fontAlgn="auto">
                  <a:lnSpc>
                    <a:spcPct val="1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  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次级骨化中心与骨骺形成</a:t>
                </a:r>
              </a:p>
            </p:txBody>
          </p:sp>
          <p:sp>
            <p:nvSpPr>
              <p:cNvPr id="19" name="下箭头 18"/>
              <p:cNvSpPr/>
              <p:nvPr/>
            </p:nvSpPr>
            <p:spPr>
              <a:xfrm>
                <a:off x="8638540" y="4976495"/>
                <a:ext cx="295275" cy="294005"/>
              </a:xfrm>
              <a:prstGeom prst="downArrow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下箭头 19"/>
              <p:cNvSpPr/>
              <p:nvPr/>
            </p:nvSpPr>
            <p:spPr>
              <a:xfrm>
                <a:off x="8638540" y="4288790"/>
                <a:ext cx="247650" cy="247015"/>
              </a:xfrm>
              <a:prstGeom prst="downArrow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C48010C-727C-5441-25EB-6DD857C3B55D}"/>
                </a:ext>
              </a:extLst>
            </p:cNvPr>
            <p:cNvGrpSpPr/>
            <p:nvPr/>
          </p:nvGrpSpPr>
          <p:grpSpPr>
            <a:xfrm>
              <a:off x="5720401" y="2830665"/>
              <a:ext cx="5166360" cy="2947035"/>
              <a:chOff x="1222375" y="3206115"/>
              <a:chExt cx="5166360" cy="2947035"/>
            </a:xfrm>
          </p:grpSpPr>
          <p:pic>
            <p:nvPicPr>
              <p:cNvPr id="28" name="图片 27" descr="图片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0790" y="3522345"/>
                <a:ext cx="1877695" cy="2038985"/>
              </a:xfrm>
              <a:prstGeom prst="rect">
                <a:avLst/>
              </a:prstGeom>
            </p:spPr>
          </p:pic>
          <p:pic>
            <p:nvPicPr>
              <p:cNvPr id="29" name="图片 28" descr="图片3"/>
              <p:cNvPicPr>
                <a:picLocks noChangeAspect="1"/>
              </p:cNvPicPr>
              <p:nvPr/>
            </p:nvPicPr>
            <p:blipFill>
              <a:blip r:embed="rId13"/>
              <a:srcRect b="10417"/>
              <a:stretch>
                <a:fillRect/>
              </a:stretch>
            </p:blipFill>
            <p:spPr>
              <a:xfrm>
                <a:off x="4388485" y="3206115"/>
                <a:ext cx="2000250" cy="2717800"/>
              </a:xfrm>
              <a:prstGeom prst="rect">
                <a:avLst/>
              </a:prstGeom>
            </p:spPr>
          </p:pic>
          <p:sp>
            <p:nvSpPr>
              <p:cNvPr id="27" name="TextBox 8"/>
              <p:cNvSpPr txBox="1"/>
              <p:nvPr/>
            </p:nvSpPr>
            <p:spPr>
              <a:xfrm>
                <a:off x="1457325" y="5798820"/>
                <a:ext cx="3983990" cy="354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en-US" altLang="zh-CN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     </a:t>
                </a:r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软骨内成骨过程示意图</a:t>
                </a:r>
              </a:p>
            </p:txBody>
          </p:sp>
          <p:pic>
            <p:nvPicPr>
              <p:cNvPr id="8" name="图片 7" descr="微信图片_20230917210012"/>
              <p:cNvPicPr>
                <a:picLocks noChangeAspect="1"/>
              </p:cNvPicPr>
              <p:nvPr/>
            </p:nvPicPr>
            <p:blipFill>
              <a:blip r:embed="rId14" cstate="print"/>
              <a:srcRect l="33032" t="7785" r="31088" b="12412"/>
              <a:stretch>
                <a:fillRect/>
              </a:stretch>
            </p:blipFill>
            <p:spPr>
              <a:xfrm>
                <a:off x="1905635" y="4067810"/>
                <a:ext cx="372110" cy="1038225"/>
              </a:xfrm>
              <a:prstGeom prst="rect">
                <a:avLst/>
              </a:prstGeom>
            </p:spPr>
          </p:pic>
          <p:pic>
            <p:nvPicPr>
              <p:cNvPr id="9" name="图片 8" descr="微信图片_20230917210023"/>
              <p:cNvPicPr>
                <a:picLocks noChangeAspect="1"/>
              </p:cNvPicPr>
              <p:nvPr/>
            </p:nvPicPr>
            <p:blipFill>
              <a:blip r:embed="rId15" cstate="print"/>
              <a:srcRect l="40611" t="18562" r="41493" b="18784"/>
              <a:stretch>
                <a:fillRect/>
              </a:stretch>
            </p:blipFill>
            <p:spPr>
              <a:xfrm>
                <a:off x="1222375" y="4241165"/>
                <a:ext cx="354330" cy="833755"/>
              </a:xfrm>
              <a:prstGeom prst="rect">
                <a:avLst/>
              </a:prstGeom>
            </p:spPr>
          </p:pic>
        </p:grp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D6A859EB-F369-EDE2-AB5E-6D84C5983E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410200" y="2090366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5-170902403583580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95420" y="1663541"/>
            <a:ext cx="502666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（二）长骨的生长和重建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895350" y="643573"/>
            <a:ext cx="1047832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三、骨的发生和重建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1E9986-AF69-3E9C-CDA5-C76B6C7DA1D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964600" y="1409627"/>
            <a:ext cx="4691380" cy="4541520"/>
            <a:chOff x="7346950" y="1353185"/>
            <a:chExt cx="4691380" cy="4541520"/>
          </a:xfrm>
        </p:grpSpPr>
        <p:sp>
          <p:nvSpPr>
            <p:cNvPr id="20" name="TextBox 8"/>
            <p:cNvSpPr txBox="1"/>
            <p:nvPr/>
          </p:nvSpPr>
          <p:spPr>
            <a:xfrm>
              <a:off x="7927975" y="5239385"/>
              <a:ext cx="4110355" cy="36830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 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9" name="图片 28" descr="图片3"/>
            <p:cNvPicPr>
              <a:picLocks noChangeAspect="1"/>
            </p:cNvPicPr>
            <p:nvPr/>
          </p:nvPicPr>
          <p:blipFill>
            <a:blip r:embed="rId20"/>
            <a:srcRect l="62083" r="2243" b="10899"/>
            <a:stretch>
              <a:fillRect/>
            </a:stretch>
          </p:blipFill>
          <p:spPr>
            <a:xfrm>
              <a:off x="7466330" y="2992755"/>
              <a:ext cx="652780" cy="205232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8847455" y="5607685"/>
              <a:ext cx="2629535" cy="2870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长骨骺板替换成骨过程模式图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>
                <a:lnSpc>
                  <a:spcPct val="150000"/>
                </a:lnSpc>
              </a:pPr>
              <a:endPara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346950" y="3353943"/>
              <a:ext cx="843915" cy="2457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7FB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8168640" y="1844675"/>
              <a:ext cx="795020" cy="1490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8205470" y="3581400"/>
              <a:ext cx="765810" cy="12249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片 25" descr="图片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963660" y="1353185"/>
              <a:ext cx="3072130" cy="4321810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E928308-CD66-D883-D36A-478A280E598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83405" y="2394695"/>
            <a:ext cx="6357395" cy="3066894"/>
            <a:chOff x="711425" y="2374103"/>
            <a:chExt cx="6357395" cy="3066894"/>
          </a:xfrm>
        </p:grpSpPr>
        <p:sp>
          <p:nvSpPr>
            <p:cNvPr id="12" name="TextBox 9"/>
            <p:cNvSpPr txBox="1"/>
            <p:nvPr>
              <p:custDataLst>
                <p:tags r:id="rId12"/>
              </p:custDataLst>
            </p:nvPr>
          </p:nvSpPr>
          <p:spPr>
            <a:xfrm>
              <a:off x="711425" y="2374103"/>
              <a:ext cx="212534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骨加长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72820" y="2816429"/>
              <a:ext cx="6096000" cy="4818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  <a:buClr>
                  <a:srgbClr val="127FB8"/>
                </a:buClr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从骨骺端到骨干的骨髓腔之间顺序性分为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5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个区域：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EE9D7CF-12CA-D545-ED40-8BE8221A28CF}"/>
                </a:ext>
              </a:extLst>
            </p:cNvPr>
            <p:cNvGrpSpPr/>
            <p:nvPr/>
          </p:nvGrpSpPr>
          <p:grpSpPr>
            <a:xfrm>
              <a:off x="848995" y="3458527"/>
              <a:ext cx="5653405" cy="1982470"/>
              <a:chOff x="622935" y="3354707"/>
              <a:chExt cx="5653405" cy="198247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1991CB13-824A-05D8-0424-043EC1820B7F}"/>
                  </a:ext>
                </a:extLst>
              </p:cNvPr>
              <p:cNvGrpSpPr/>
              <p:nvPr/>
            </p:nvGrpSpPr>
            <p:grpSpPr>
              <a:xfrm>
                <a:off x="622935" y="3354707"/>
                <a:ext cx="5653405" cy="1982470"/>
                <a:chOff x="765810" y="3863340"/>
                <a:chExt cx="5653405" cy="1982470"/>
              </a:xfrm>
            </p:grpSpPr>
            <p:sp>
              <p:nvSpPr>
                <p:cNvPr id="7" name="TextBox 9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772160" y="3863340"/>
                  <a:ext cx="5639435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   软骨储备区（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zone of reserve cartilage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）</a:t>
                  </a:r>
                </a:p>
              </p:txBody>
            </p:sp>
            <p:sp>
              <p:nvSpPr>
                <p:cNvPr id="5" name="TextBox 9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765810" y="4274820"/>
                  <a:ext cx="5639435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en-US" altLang="zh-CN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软骨增生区（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zone of proliferating cartilage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）</a:t>
                  </a:r>
                </a:p>
              </p:txBody>
            </p:sp>
            <p:sp>
              <p:nvSpPr>
                <p:cNvPr id="6" name="TextBox 9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768350" y="4668520"/>
                  <a:ext cx="5639435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   软骨成熟区（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zone of maturing cartilage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）</a:t>
                  </a:r>
                </a:p>
              </p:txBody>
            </p:sp>
            <p:sp>
              <p:nvSpPr>
                <p:cNvPr id="9" name="TextBox 9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779780" y="5053330"/>
                  <a:ext cx="5639435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   软骨钙化区（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zone of calcifying cartilage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）</a:t>
                  </a:r>
                </a:p>
              </p:txBody>
            </p:sp>
            <p:sp>
              <p:nvSpPr>
                <p:cNvPr id="13" name="TextBox 9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773430" y="5447030"/>
                  <a:ext cx="5639435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    成骨区（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zone of ossification    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）</a:t>
                  </a:r>
                </a:p>
              </p:txBody>
            </p:sp>
          </p:grpSp>
          <p:sp>
            <p:nvSpPr>
              <p:cNvPr id="18" name="左大括号 17">
                <a:extLst>
                  <a:ext uri="{FF2B5EF4-FFF2-40B4-BE49-F238E27FC236}">
                    <a16:creationId xmlns:a16="http://schemas.microsoft.com/office/drawing/2014/main" id="{631B467D-5D9C-061B-224C-99474E062C59}"/>
                  </a:ext>
                </a:extLst>
              </p:cNvPr>
              <p:cNvSpPr/>
              <p:nvPr/>
            </p:nvSpPr>
            <p:spPr>
              <a:xfrm>
                <a:off x="1071564" y="3514090"/>
                <a:ext cx="181452" cy="1708642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081D7BE3-3405-2B58-F2E5-E4C1C0C4C93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652336" y="3624797"/>
            <a:ext cx="144000" cy="144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D9816ED-C0BF-93C2-848A-518BC4C205C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6167430" y="4021645"/>
            <a:ext cx="144000" cy="144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9DD52C3-E1B1-D720-BD4E-3484D56F347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811340" y="4435683"/>
            <a:ext cx="144000" cy="144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A552CCE-CD01-3731-A295-F9E0DDAEDEA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902754" y="4807929"/>
            <a:ext cx="144000" cy="144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B29DCFC-5CD9-7CDF-4886-C353D975ACA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47430" y="5211027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9-170902403594534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80365" y="1787380"/>
            <a:ext cx="502666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（二）长骨的生长和重建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898747" y="678670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三、骨的发生和重建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E6ACE4-0AAF-D42E-53D6-DE5996321DF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22956" y="2598418"/>
            <a:ext cx="5645785" cy="2479040"/>
            <a:chOff x="567690" y="2341880"/>
            <a:chExt cx="5645785" cy="2479040"/>
          </a:xfrm>
        </p:grpSpPr>
        <p:sp>
          <p:nvSpPr>
            <p:cNvPr id="12" name="TextBox 9"/>
            <p:cNvSpPr txBox="1"/>
            <p:nvPr>
              <p:custDataLst>
                <p:tags r:id="rId8"/>
              </p:custDataLst>
            </p:nvPr>
          </p:nvSpPr>
          <p:spPr>
            <a:xfrm>
              <a:off x="711200" y="2341880"/>
              <a:ext cx="2125345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l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骺板与骺线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7690" y="2882900"/>
              <a:ext cx="5645785" cy="19380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骺板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停止生长（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17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～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20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岁），软骨组织全部替换为骨，骨干和骨骺间形成薄层骨组织，表面上呈线性瘢痕，称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骺线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（</a:t>
              </a:r>
              <a:r>
                <a:rPr lang="en-US" altLang="zh-CN" sz="2000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epiphyseal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line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）</a:t>
              </a: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骺线形成意味着长骨不再纵向生长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16A6150-4EC4-4EFD-42B2-97F134D58BC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530961" y="1897380"/>
            <a:ext cx="4938395" cy="3454400"/>
            <a:chOff x="6530961" y="1897380"/>
            <a:chExt cx="4938395" cy="3454400"/>
          </a:xfrm>
        </p:grpSpPr>
        <p:sp>
          <p:nvSpPr>
            <p:cNvPr id="19" name="文本框 18"/>
            <p:cNvSpPr txBox="1"/>
            <p:nvPr/>
          </p:nvSpPr>
          <p:spPr>
            <a:xfrm>
              <a:off x="7649196" y="5113020"/>
              <a:ext cx="2924175" cy="238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膝关节处</a:t>
              </a:r>
              <a:r>
                <a:rPr lang="en-US" altLang="zh-CN" sz="1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X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线照片显示骺板与骺线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530961" y="1897380"/>
              <a:ext cx="4938395" cy="3199130"/>
              <a:chOff x="10885" y="2988"/>
              <a:chExt cx="7777" cy="503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11"/>
              <a:srcRect b="7151"/>
              <a:stretch>
                <a:fillRect/>
              </a:stretch>
            </p:blipFill>
            <p:spPr bwMode="auto">
              <a:xfrm>
                <a:off x="10885" y="2988"/>
                <a:ext cx="3792" cy="5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2"/>
              <a:srcRect l="18012" t="4385" r="35079" b="30153"/>
              <a:stretch>
                <a:fillRect/>
              </a:stretch>
            </p:blipFill>
            <p:spPr>
              <a:xfrm>
                <a:off x="14849" y="2988"/>
                <a:ext cx="3753" cy="5038"/>
              </a:xfrm>
              <a:prstGeom prst="rect">
                <a:avLst/>
              </a:prstGeom>
            </p:spPr>
          </p:pic>
          <p:cxnSp>
            <p:nvCxnSpPr>
              <p:cNvPr id="5" name="直接箭头连接符 4"/>
              <p:cNvCxnSpPr/>
              <p:nvPr/>
            </p:nvCxnSpPr>
            <p:spPr>
              <a:xfrm flipH="1" flipV="1">
                <a:off x="17251" y="5278"/>
                <a:ext cx="865" cy="542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/>
              <p:cNvCxnSpPr/>
              <p:nvPr/>
            </p:nvCxnSpPr>
            <p:spPr>
              <a:xfrm flipH="1">
                <a:off x="17122" y="5846"/>
                <a:ext cx="994" cy="28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/>
              <p:cNvSpPr txBox="1"/>
              <p:nvPr/>
            </p:nvSpPr>
            <p:spPr>
              <a:xfrm>
                <a:off x="17972" y="5278"/>
                <a:ext cx="690" cy="12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骺线</a:t>
                </a:r>
              </a:p>
            </p:txBody>
          </p:sp>
          <p:cxnSp>
            <p:nvCxnSpPr>
              <p:cNvPr id="8" name="直接箭头连接符 7"/>
              <p:cNvCxnSpPr/>
              <p:nvPr/>
            </p:nvCxnSpPr>
            <p:spPr>
              <a:xfrm flipV="1">
                <a:off x="11556" y="5361"/>
                <a:ext cx="549" cy="619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>
                <a:cxnSpLocks/>
              </p:cNvCxnSpPr>
              <p:nvPr/>
            </p:nvCxnSpPr>
            <p:spPr>
              <a:xfrm>
                <a:off x="11545" y="5971"/>
                <a:ext cx="964" cy="251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10971" y="5369"/>
                <a:ext cx="690" cy="12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骺板</a:t>
                </a: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9630ACDE-C843-B2F8-B5BA-EC3BF42A7C4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080171" y="4288536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6-170902403603849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67929" y="1430337"/>
            <a:ext cx="502666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（二）长骨的生长和重建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000842" y="585152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三、骨的发生和重建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867A8A-ABEE-C615-A8AB-BC39D465447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88695" y="2114550"/>
            <a:ext cx="10456227" cy="1753553"/>
            <a:chOff x="988695" y="2114550"/>
            <a:chExt cx="10456227" cy="1753553"/>
          </a:xfrm>
        </p:grpSpPr>
        <p:sp>
          <p:nvSpPr>
            <p:cNvPr id="12" name="TextBox 9"/>
            <p:cNvSpPr txBox="1"/>
            <p:nvPr>
              <p:custDataLst>
                <p:tags r:id="rId7"/>
              </p:custDataLst>
            </p:nvPr>
          </p:nvSpPr>
          <p:spPr>
            <a:xfrm>
              <a:off x="988695" y="2114550"/>
              <a:ext cx="213296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骨增粗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1055687" y="2558733"/>
              <a:ext cx="10389235" cy="130937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骨干外表面：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骨外膜深部骨祖细胞分化为成骨细胞，在骨表面添加骨组织，加粗骨干；</a:t>
              </a:r>
            </a:p>
            <a:p>
              <a:pPr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骨干内表面：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破骨细胞吸收骨小梁，骨髓腔横径扩大；</a:t>
              </a:r>
            </a:p>
            <a:p>
              <a:pPr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外表面骨形成快于内表面骨吸收，增粗同时骨干厚度增加。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86B960-ADB7-605F-C179-0D086A13B85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395220" y="3973195"/>
            <a:ext cx="8042910" cy="2353310"/>
            <a:chOff x="2109470" y="3896995"/>
            <a:chExt cx="8042910" cy="2353310"/>
          </a:xfrm>
        </p:grpSpPr>
        <p:sp>
          <p:nvSpPr>
            <p:cNvPr id="4" name="同心圆 3"/>
            <p:cNvSpPr/>
            <p:nvPr/>
          </p:nvSpPr>
          <p:spPr>
            <a:xfrm>
              <a:off x="2769235" y="4584065"/>
              <a:ext cx="718185" cy="692785"/>
            </a:xfrm>
            <a:prstGeom prst="donut">
              <a:avLst>
                <a:gd name="adj" fmla="val 2263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>
              <a:off x="4565015" y="4300855"/>
              <a:ext cx="1115060" cy="1104900"/>
            </a:xfrm>
            <a:prstGeom prst="donut">
              <a:avLst>
                <a:gd name="adj" fmla="val 1954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同心圆 5"/>
            <p:cNvSpPr/>
            <p:nvPr/>
          </p:nvSpPr>
          <p:spPr>
            <a:xfrm>
              <a:off x="6586220" y="3962400"/>
              <a:ext cx="1864360" cy="1791335"/>
            </a:xfrm>
            <a:prstGeom prst="donut">
              <a:avLst>
                <a:gd name="adj" fmla="val 2176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右箭头 6"/>
            <p:cNvSpPr/>
            <p:nvPr/>
          </p:nvSpPr>
          <p:spPr>
            <a:xfrm>
              <a:off x="3801745" y="4768850"/>
              <a:ext cx="417830" cy="286385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>
              <a:off x="5911215" y="4768850"/>
              <a:ext cx="417830" cy="286385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565015" y="5733415"/>
              <a:ext cx="2924175" cy="5168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长骨增粗过程示意图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2734945" y="4539615"/>
              <a:ext cx="795020" cy="7943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7FB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07230" y="4265295"/>
              <a:ext cx="1219835" cy="11874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7FB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 flipV="1">
              <a:off x="3121660" y="4269105"/>
              <a:ext cx="6985" cy="2705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8"/>
            <p:cNvSpPr txBox="1"/>
            <p:nvPr/>
          </p:nvSpPr>
          <p:spPr>
            <a:xfrm>
              <a:off x="2861945" y="4003040"/>
              <a:ext cx="625475" cy="35433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骨膜</a:t>
              </a:r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2109470" y="4539615"/>
              <a:ext cx="625475" cy="35433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骨干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 flipV="1">
              <a:off x="2572385" y="4728210"/>
              <a:ext cx="296545" cy="819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8"/>
            <p:cNvSpPr txBox="1"/>
            <p:nvPr/>
          </p:nvSpPr>
          <p:spPr>
            <a:xfrm>
              <a:off x="4750435" y="4721860"/>
              <a:ext cx="903605" cy="35433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骨髓腔</a:t>
              </a:r>
            </a:p>
          </p:txBody>
        </p:sp>
        <p:sp>
          <p:nvSpPr>
            <p:cNvPr id="21" name="左箭头 20"/>
            <p:cNvSpPr/>
            <p:nvPr/>
          </p:nvSpPr>
          <p:spPr>
            <a:xfrm rot="19740000">
              <a:off x="8355965" y="4248150"/>
              <a:ext cx="319405" cy="212725"/>
            </a:xfrm>
            <a:prstGeom prst="lef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左箭头 22"/>
            <p:cNvSpPr/>
            <p:nvPr/>
          </p:nvSpPr>
          <p:spPr>
            <a:xfrm rot="9120000">
              <a:off x="7700645" y="4590415"/>
              <a:ext cx="319405" cy="212725"/>
            </a:xfrm>
            <a:prstGeom prst="lef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8707755" y="3962400"/>
              <a:ext cx="1444625" cy="35433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外表面：</a:t>
              </a:r>
            </a:p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骨形成为主</a:t>
              </a: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6950075" y="4659630"/>
              <a:ext cx="1444625" cy="32512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内表面：</a:t>
              </a:r>
            </a:p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骨吸收为主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6536055" y="3896995"/>
              <a:ext cx="1954530" cy="18954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7FB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7-170902403614657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93692" y="1950724"/>
            <a:ext cx="502666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（二）长骨的生长和重建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893692" y="586740"/>
            <a:ext cx="10496621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三、骨的发生和重建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9A22C88-B754-E736-ADF0-D7E594DFF29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335096" y="2735690"/>
            <a:ext cx="5783263" cy="2395116"/>
            <a:chOff x="1335096" y="2735690"/>
            <a:chExt cx="5783263" cy="2395116"/>
          </a:xfrm>
        </p:grpSpPr>
        <p:sp>
          <p:nvSpPr>
            <p:cNvPr id="7" name="TextBox 9"/>
            <p:cNvSpPr txBox="1"/>
            <p:nvPr>
              <p:custDataLst>
                <p:tags r:id="rId8"/>
              </p:custDataLst>
            </p:nvPr>
          </p:nvSpPr>
          <p:spPr>
            <a:xfrm>
              <a:off x="1335096" y="3225487"/>
              <a:ext cx="26511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）长骨外形的重建</a:t>
              </a:r>
            </a:p>
          </p:txBody>
        </p:sp>
        <p:sp>
          <p:nvSpPr>
            <p:cNvPr id="4" name="Rectangle 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>
            <a:xfrm>
              <a:off x="1671011" y="3624267"/>
              <a:ext cx="5447348" cy="150653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骨干加长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从干骺端的生长与重建中实现</a:t>
              </a:r>
            </a:p>
            <a:p>
              <a:pPr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干骺端外侧以骨吸收为主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干骺端内侧以骨形成为主</a:t>
              </a:r>
            </a:p>
          </p:txBody>
        </p:sp>
        <p:sp>
          <p:nvSpPr>
            <p:cNvPr id="12" name="TextBox 9"/>
            <p:cNvSpPr txBox="1"/>
            <p:nvPr>
              <p:custDataLst>
                <p:tags r:id="rId10"/>
              </p:custDataLst>
            </p:nvPr>
          </p:nvSpPr>
          <p:spPr>
            <a:xfrm>
              <a:off x="1335096" y="2735690"/>
              <a:ext cx="5321935" cy="3943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骨重建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bone remodeling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DE87A1B-D247-8114-5DE3-12CD20BC3E4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992946" y="1291487"/>
            <a:ext cx="3802739" cy="4886960"/>
            <a:chOff x="6992946" y="1291487"/>
            <a:chExt cx="3802739" cy="4886960"/>
          </a:xfrm>
        </p:grpSpPr>
        <p:sp>
          <p:nvSpPr>
            <p:cNvPr id="10" name="TextBox 8"/>
            <p:cNvSpPr txBox="1"/>
            <p:nvPr/>
          </p:nvSpPr>
          <p:spPr>
            <a:xfrm>
              <a:off x="7118988" y="5010047"/>
              <a:ext cx="3676697" cy="116840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长骨外形重建示意图</a:t>
              </a:r>
            </a:p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左侧虚线示重建前的外形轮廓；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Dd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骨干骨沉积区；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Dm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干骺端骨沉积区；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Rd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骨干骨吸收区；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Rm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干骺端骨吸收区。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FA23E03-665A-7BC1-F7D1-EF382B65F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946" y="1291487"/>
              <a:ext cx="3785616" cy="3718560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6FAAB7C-C473-241A-C76F-DDB39913164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504944" y="2870001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-170902403260527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六边形 10"/>
          <p:cNvSpPr/>
          <p:nvPr>
            <p:custDataLst>
              <p:tags r:id="rId2"/>
            </p:custDataLst>
          </p:nvPr>
        </p:nvSpPr>
        <p:spPr>
          <a:xfrm rot="16200000">
            <a:off x="2502416" y="1291319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2" name="直线连接符 8"/>
          <p:cNvCxnSpPr>
            <a:stCxn id="11" idx="2"/>
          </p:cNvCxnSpPr>
          <p:nvPr>
            <p:custDataLst>
              <p:tags r:id="rId3"/>
            </p:custDataLst>
          </p:nvPr>
        </p:nvCxnSpPr>
        <p:spPr>
          <a:xfrm flipH="1">
            <a:off x="2367118" y="1939114"/>
            <a:ext cx="978163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六边形 12"/>
          <p:cNvSpPr/>
          <p:nvPr>
            <p:custDataLst>
              <p:tags r:id="rId4"/>
            </p:custDataLst>
          </p:nvPr>
        </p:nvSpPr>
        <p:spPr>
          <a:xfrm rot="16200000">
            <a:off x="2502416" y="2735871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4" name="直线连接符 40"/>
          <p:cNvCxnSpPr>
            <a:stCxn id="13" idx="2"/>
          </p:cNvCxnSpPr>
          <p:nvPr>
            <p:custDataLst>
              <p:tags r:id="rId5"/>
            </p:custDataLst>
          </p:nvPr>
        </p:nvCxnSpPr>
        <p:spPr>
          <a:xfrm flipH="1">
            <a:off x="2304391" y="3383666"/>
            <a:ext cx="1040890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六边形 14"/>
          <p:cNvSpPr/>
          <p:nvPr>
            <p:custDataLst>
              <p:tags r:id="rId6"/>
            </p:custDataLst>
          </p:nvPr>
        </p:nvSpPr>
        <p:spPr>
          <a:xfrm rot="16200000">
            <a:off x="2502416" y="4226500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6" name="直线连接符 45"/>
          <p:cNvCxnSpPr>
            <a:stCxn id="15" idx="2"/>
          </p:cNvCxnSpPr>
          <p:nvPr>
            <p:custDataLst>
              <p:tags r:id="rId7"/>
            </p:custDataLst>
          </p:nvPr>
        </p:nvCxnSpPr>
        <p:spPr>
          <a:xfrm flipH="1">
            <a:off x="2304391" y="4874295"/>
            <a:ext cx="1040890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95417" y="1981104"/>
            <a:ext cx="5687783" cy="4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42" tIns="42471" rIns="84942" bIns="42471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Text Placeholder 5"/>
          <p:cNvSpPr txBox="1"/>
          <p:nvPr>
            <p:custDataLst>
              <p:tags r:id="rId9"/>
            </p:custDataLst>
          </p:nvPr>
        </p:nvSpPr>
        <p:spPr>
          <a:xfrm>
            <a:off x="2384874" y="1391167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掌握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Text Placeholder 5"/>
          <p:cNvSpPr txBox="1"/>
          <p:nvPr>
            <p:custDataLst>
              <p:tags r:id="rId10"/>
            </p:custDataLst>
          </p:nvPr>
        </p:nvSpPr>
        <p:spPr>
          <a:xfrm>
            <a:off x="2384874" y="2899783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熟悉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Text Placeholder 5"/>
          <p:cNvSpPr txBox="1"/>
          <p:nvPr>
            <p:custDataLst>
              <p:tags r:id="rId11"/>
            </p:custDataLst>
          </p:nvPr>
        </p:nvSpPr>
        <p:spPr>
          <a:xfrm>
            <a:off x="2367118" y="4381534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了解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>
            <p:custDataLst>
              <p:tags r:id="rId12"/>
            </p:custDataLst>
          </p:nvPr>
        </p:nvSpPr>
        <p:spPr>
          <a:xfrm>
            <a:off x="658546" y="668970"/>
            <a:ext cx="1422184" cy="576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学习目标</a:t>
            </a:r>
          </a:p>
        </p:txBody>
      </p:sp>
      <p:sp>
        <p:nvSpPr>
          <p:cNvPr id="8" name="矩形 7"/>
          <p:cNvSpPr/>
          <p:nvPr>
            <p:custDataLst>
              <p:tags r:id="rId13"/>
            </p:custDataLst>
          </p:nvPr>
        </p:nvSpPr>
        <p:spPr>
          <a:xfrm>
            <a:off x="3543165" y="1294741"/>
            <a:ext cx="6722745" cy="905452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34645" bIns="334645" rtlCol="0" anchor="ctr"/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软骨的基本结构与功能</a:t>
            </a: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骨组织的结构及功能；密质骨</a:t>
            </a:r>
            <a:r>
              <a:rPr lang="en-US" altLang="zh-CN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种骨板的结构特点；骨发生的两种方式与基本过程。</a:t>
            </a:r>
          </a:p>
        </p:txBody>
      </p:sp>
      <p:sp>
        <p:nvSpPr>
          <p:cNvPr id="9" name="文本框 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586231" y="1994063"/>
            <a:ext cx="5687783" cy="4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42" tIns="42471" rIns="84942" bIns="42471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>
            <p:custDataLst>
              <p:tags r:id="rId15"/>
            </p:custDataLst>
          </p:nvPr>
        </p:nvSpPr>
        <p:spPr>
          <a:xfrm>
            <a:off x="3525407" y="2732484"/>
            <a:ext cx="6723380" cy="905452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34645" bIns="334645"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种软骨的结构与功能特点；软骨的生长方式；长骨的加长、增粗和重建；骨膜的结构和功能。</a:t>
            </a:r>
          </a:p>
        </p:txBody>
      </p:sp>
      <p:sp>
        <p:nvSpPr>
          <p:cNvPr id="18" name="矩形 17"/>
          <p:cNvSpPr/>
          <p:nvPr>
            <p:custDataLst>
              <p:tags r:id="rId16"/>
            </p:custDataLst>
          </p:nvPr>
        </p:nvSpPr>
        <p:spPr>
          <a:xfrm>
            <a:off x="3585845" y="4381534"/>
            <a:ext cx="6723380" cy="507122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lnSpc>
                <a:spcPct val="150000"/>
              </a:lnSpc>
              <a:buClrTx/>
              <a:buSzTx/>
              <a:buFontTx/>
              <a:defRPr/>
            </a:pP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影响骨生长发育的因素；关节的构成。</a:t>
            </a:r>
            <a:endParaRPr lang="en-US" altLang="zh-CN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  <a:defRPr/>
            </a:pP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8-170902403628710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89873" y="1627512"/>
            <a:ext cx="502666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（二）长骨的生长和重建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993192" y="642694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三、骨的发生和重建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sp>
        <p:nvSpPr>
          <p:cNvPr id="9" name="TextBox 9"/>
          <p:cNvSpPr txBox="1"/>
          <p:nvPr>
            <p:custDataLst>
              <p:tags r:id="rId5"/>
            </p:custDataLst>
          </p:nvPr>
        </p:nvSpPr>
        <p:spPr>
          <a:xfrm>
            <a:off x="567929" y="2875607"/>
            <a:ext cx="2923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）长骨内部的重建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851501" y="3228662"/>
            <a:ext cx="6903085" cy="2565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骨领中松质骨随骨小梁增粗及网眼缩小开始形成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密质骨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骨吸收和骨形成的协调活动，新的骨单位陆续替代旧的</a:t>
            </a:r>
          </a:p>
          <a:p>
            <a:pPr algn="l" fontAlgn="auto">
              <a:lnSpc>
                <a:spcPct val="15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原有骨单位和外环骨板被破坏后的残余部分形成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间骨板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骨单位根据顺应长骨应力重建形成复杂的构型</a:t>
            </a:r>
          </a:p>
          <a:p>
            <a:pPr algn="l" fontAlgn="auto">
              <a:lnSpc>
                <a:spcPct val="15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9"/>
          <p:cNvSpPr txBox="1"/>
          <p:nvPr>
            <p:custDataLst>
              <p:tags r:id="rId7"/>
            </p:custDataLst>
          </p:nvPr>
        </p:nvSpPr>
        <p:spPr>
          <a:xfrm>
            <a:off x="655464" y="2445875"/>
            <a:ext cx="5321935" cy="394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骨重建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bone remodeling   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13FE07A-D5B3-ED22-ACFD-CC47B2BA381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605078" y="2045703"/>
            <a:ext cx="3782060" cy="3330157"/>
            <a:chOff x="7605078" y="2045703"/>
            <a:chExt cx="3782060" cy="3330157"/>
          </a:xfrm>
        </p:grpSpPr>
        <p:sp>
          <p:nvSpPr>
            <p:cNvPr id="8" name="TextBox 8"/>
            <p:cNvSpPr txBox="1"/>
            <p:nvPr/>
          </p:nvSpPr>
          <p:spPr>
            <a:xfrm>
              <a:off x="8282092" y="5007560"/>
              <a:ext cx="2578100" cy="36830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长骨骨干横断面光镜图</a:t>
              </a:r>
              <a:endParaRPr lang="zh-CN" altLang="en-US" sz="1400" b="1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078" y="2045703"/>
              <a:ext cx="3782060" cy="2941955"/>
              <a:chOff x="12233" y="2834"/>
              <a:chExt cx="6758" cy="5334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2233" y="2834"/>
                <a:ext cx="6759" cy="5334"/>
                <a:chOff x="11840" y="2941"/>
                <a:chExt cx="6307" cy="4730"/>
              </a:xfrm>
            </p:grpSpPr>
            <p:pic>
              <p:nvPicPr>
                <p:cNvPr id="13" name="图片 12" descr="capture_frame(7-6_161941)_58 间骨板 用于第九版编书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840" y="2941"/>
                  <a:ext cx="6307" cy="4730"/>
                </a:xfrm>
                <a:prstGeom prst="rect">
                  <a:avLst/>
                </a:prstGeom>
              </p:spPr>
            </p:pic>
            <p:cxnSp>
              <p:nvCxnSpPr>
                <p:cNvPr id="22" name="直接箭头连接符 21"/>
                <p:cNvCxnSpPr/>
                <p:nvPr/>
              </p:nvCxnSpPr>
              <p:spPr>
                <a:xfrm>
                  <a:off x="13009" y="5712"/>
                  <a:ext cx="1740" cy="61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本框 22"/>
                <p:cNvSpPr txBox="1"/>
                <p:nvPr/>
              </p:nvSpPr>
              <p:spPr>
                <a:xfrm>
                  <a:off x="11840" y="5318"/>
                  <a:ext cx="1261" cy="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 b="1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间骨板</a:t>
                  </a:r>
                </a:p>
              </p:txBody>
            </p:sp>
            <p:cxnSp>
              <p:nvCxnSpPr>
                <p:cNvPr id="24" name="直接箭头连接符 23"/>
                <p:cNvCxnSpPr/>
                <p:nvPr/>
              </p:nvCxnSpPr>
              <p:spPr>
                <a:xfrm flipV="1">
                  <a:off x="12989" y="5099"/>
                  <a:ext cx="1221" cy="62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/>
                <p:cNvCxnSpPr/>
                <p:nvPr/>
              </p:nvCxnSpPr>
              <p:spPr>
                <a:xfrm flipH="1" flipV="1">
                  <a:off x="14110" y="3223"/>
                  <a:ext cx="259" cy="56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文本框 25"/>
                <p:cNvSpPr txBox="1"/>
                <p:nvPr/>
              </p:nvSpPr>
              <p:spPr>
                <a:xfrm>
                  <a:off x="13920" y="3671"/>
                  <a:ext cx="1589" cy="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 b="1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骨单位</a:t>
                  </a:r>
                </a:p>
              </p:txBody>
            </p:sp>
            <p:cxnSp>
              <p:nvCxnSpPr>
                <p:cNvPr id="27" name="直接箭头连接符 26"/>
                <p:cNvCxnSpPr/>
                <p:nvPr/>
              </p:nvCxnSpPr>
              <p:spPr>
                <a:xfrm flipH="1">
                  <a:off x="14330" y="6804"/>
                  <a:ext cx="413" cy="51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本框 27"/>
                <p:cNvSpPr txBox="1"/>
                <p:nvPr/>
              </p:nvSpPr>
              <p:spPr>
                <a:xfrm>
                  <a:off x="14597" y="6399"/>
                  <a:ext cx="1589" cy="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 b="1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骨单位</a:t>
                  </a:r>
                </a:p>
              </p:txBody>
            </p:sp>
          </p:grpSp>
          <p:cxnSp>
            <p:nvCxnSpPr>
              <p:cNvPr id="29" name="直接箭头连接符 28"/>
              <p:cNvCxnSpPr/>
              <p:nvPr/>
            </p:nvCxnSpPr>
            <p:spPr>
              <a:xfrm flipH="1" flipV="1">
                <a:off x="13459" y="3250"/>
                <a:ext cx="1485" cy="5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/>
              <p:nvPr/>
            </p:nvCxnSpPr>
            <p:spPr>
              <a:xfrm flipH="1">
                <a:off x="13949" y="7177"/>
                <a:ext cx="1409" cy="1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FD60E03-AEE9-1D18-099C-8910453DBE0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19144" y="2584753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2-170902403633423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533650" y="3138805"/>
            <a:ext cx="765937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</a:t>
            </a:r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影响骨生长发育的因素</a:t>
            </a:r>
            <a:endParaRPr lang="zh-CN" altLang="en-US" sz="4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3-170902403644276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1771967" y="2139845"/>
            <a:ext cx="8712835" cy="16586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维生素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：促进钙、磷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吸收，利于类骨质矿化。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维生素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：协调成骨细胞和破骨细胞活动，影响骨的重建。</a:t>
            </a:r>
          </a:p>
          <a:p>
            <a:pPr fontAlgn="auto">
              <a:lnSpc>
                <a:spcPct val="1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维生素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：影响骨祖细胞分裂增殖，影响成骨细胞合成胶原纤维和基质。</a:t>
            </a:r>
          </a:p>
          <a:p>
            <a:pPr marL="0" indent="0" fontAlgn="auto">
              <a:lnSpc>
                <a:spcPct val="100000"/>
              </a:lnSpc>
              <a:buClr>
                <a:srgbClr val="127FB8"/>
              </a:buClr>
              <a:buNone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895350" y="684848"/>
            <a:ext cx="1051769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  <a:buSzTx/>
              <a:buFontTx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四、影响骨生长发育的因素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" name="TextBox 9"/>
          <p:cNvSpPr txBox="1"/>
          <p:nvPr>
            <p:custDataLst>
              <p:tags r:id="rId4"/>
            </p:custDataLst>
          </p:nvPr>
        </p:nvSpPr>
        <p:spPr>
          <a:xfrm>
            <a:off x="1656711" y="1692170"/>
            <a:ext cx="3959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营养与维生素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sp>
        <p:nvSpPr>
          <p:cNvPr id="4" name="TextBox 9"/>
          <p:cNvSpPr txBox="1"/>
          <p:nvPr>
            <p:custDataLst>
              <p:tags r:id="rId6"/>
            </p:custDataLst>
          </p:nvPr>
        </p:nvSpPr>
        <p:spPr>
          <a:xfrm>
            <a:off x="1676718" y="3448580"/>
            <a:ext cx="3959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激素</a:t>
            </a: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>
          <a:xfrm>
            <a:off x="1802447" y="3847360"/>
            <a:ext cx="8712835" cy="21266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生长激素、甲状腺激素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：促进骺板软骨生长，促进软骨替换为骨。</a:t>
            </a:r>
          </a:p>
          <a:p>
            <a:pPr fontAlgn="auto">
              <a:lnSpc>
                <a:spcPct val="1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甲状旁腺激素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：激活骨细胞和破骨细胞溶骨，促进血钙升高。</a:t>
            </a:r>
          </a:p>
          <a:p>
            <a:pPr fontAlgn="auto">
              <a:lnSpc>
                <a:spcPct val="1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降钙素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：抑制骨盐溶解，刺激骨祖细胞分化为成骨细胞，促进成骨。</a:t>
            </a:r>
          </a:p>
          <a:p>
            <a:pPr fontAlgn="auto">
              <a:lnSpc>
                <a:spcPct val="1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雌激素和雄激素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：促成骨活动，利于骨的生长和成熟。</a:t>
            </a:r>
          </a:p>
          <a:p>
            <a:pPr fontAlgn="auto">
              <a:lnSpc>
                <a:spcPct val="1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糖皮质激素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：抑制小肠对钙的吸收和肾小管对钙的重吸收。</a:t>
            </a:r>
          </a:p>
          <a:p>
            <a:pPr fontAlgn="auto">
              <a:lnSpc>
                <a:spcPct val="1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0-170902403651998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95350" y="843010"/>
            <a:ext cx="1054182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  <a:buSzTx/>
              <a:buFontTx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四、影响骨生长发育的因素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9F93E52-DBAE-30E8-6769-43EF0C2FF7B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072008" y="3051863"/>
            <a:ext cx="9223521" cy="2443744"/>
            <a:chOff x="2072008" y="3051863"/>
            <a:chExt cx="9223521" cy="2443744"/>
          </a:xfrm>
        </p:grpSpPr>
        <p:sp>
          <p:nvSpPr>
            <p:cNvPr id="2" name="TextBox 9"/>
            <p:cNvSpPr txBox="1"/>
            <p:nvPr>
              <p:custDataLst>
                <p:tags r:id="rId7"/>
              </p:custDataLst>
            </p:nvPr>
          </p:nvSpPr>
          <p:spPr>
            <a:xfrm>
              <a:off x="2072008" y="3051863"/>
              <a:ext cx="39598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应力作用</a:t>
              </a:r>
            </a:p>
          </p:txBody>
        </p:sp>
        <p:sp>
          <p:nvSpPr>
            <p:cNvPr id="6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2135187" y="3487102"/>
              <a:ext cx="9160342" cy="200850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骨的应力状态影响骨的生长和重建；</a:t>
              </a:r>
            </a:p>
            <a:p>
              <a:pPr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高应力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：以骨形成为主；</a:t>
              </a:r>
            </a:p>
            <a:p>
              <a:pPr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低应力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：以骨吸收为主，长期低应力可造成骨质疏松；</a:t>
              </a:r>
            </a:p>
            <a:p>
              <a:pPr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通过影响骨形成和骨吸收，应力对骨的塑形和内部重建具有重要的导向作用。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E6EFEC1-4381-31F6-E780-5264BA23854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078037" y="2082060"/>
            <a:ext cx="8826823" cy="800681"/>
            <a:chOff x="2078037" y="2082060"/>
            <a:chExt cx="8826823" cy="800681"/>
          </a:xfrm>
        </p:grpSpPr>
        <p:sp>
          <p:nvSpPr>
            <p:cNvPr id="4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2078037" y="2082060"/>
              <a:ext cx="39598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细胞因子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197105" y="2483961"/>
              <a:ext cx="8707755" cy="3987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fontAlgn="auto">
                <a:lnSpc>
                  <a:spcPct val="100000"/>
                </a:lnSpc>
                <a:buClr>
                  <a:srgbClr val="127FB8"/>
                </a:buClr>
                <a:buSzTx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成骨细胞等分泌的多种细胞因子影响骨的发生、生长和重建。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4-170902403656557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523628" y="3044825"/>
            <a:ext cx="2827244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</a:t>
            </a:r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0-17090240366895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95349" y="725488"/>
            <a:ext cx="10494963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五、关节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56E74C6-0A96-6EC8-5486-A40BD658A0F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2675" y="1622072"/>
            <a:ext cx="8314677" cy="3965293"/>
            <a:chOff x="482675" y="1622072"/>
            <a:chExt cx="8314677" cy="396529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E791328-61D2-DFCB-2357-377F4EF4AB48}"/>
                </a:ext>
              </a:extLst>
            </p:cNvPr>
            <p:cNvGrpSpPr/>
            <p:nvPr/>
          </p:nvGrpSpPr>
          <p:grpSpPr>
            <a:xfrm>
              <a:off x="482675" y="1622072"/>
              <a:ext cx="5505373" cy="3965293"/>
              <a:chOff x="796573" y="1691640"/>
              <a:chExt cx="5505373" cy="3965293"/>
            </a:xfrm>
          </p:grpSpPr>
          <p:sp>
            <p:nvSpPr>
              <p:cNvPr id="4" name="Rectangle 3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912495" y="2152015"/>
                <a:ext cx="3931354" cy="11277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fontAlgn="auto">
                  <a:lnSpc>
                    <a:spcPct val="10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骨端关节面的薄层透明软骨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algn="l" fontAlgn="auto">
                  <a:lnSpc>
                    <a:spcPct val="10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较大的抗压性和一定的弹性</a:t>
                </a: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806450" y="1691640"/>
                <a:ext cx="4909820" cy="49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  <a:buClr>
                    <a:srgbClr val="127FB8"/>
                  </a:buClr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1.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关节软骨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articular cartilage 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）</a:t>
                </a:r>
                <a:endParaRPr lang="zh-CN" alt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05855" y="3515995"/>
                <a:ext cx="8890" cy="8890"/>
              </a:xfrm>
              <a:prstGeom prst="rect">
                <a:avLst/>
              </a:prstGeom>
            </p:spPr>
          </p:pic>
          <p:sp>
            <p:nvSpPr>
              <p:cNvPr id="6" name="Rectangle 3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912495" y="3459058"/>
                <a:ext cx="5232339" cy="85979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fontAlgn="auto">
                  <a:lnSpc>
                    <a:spcPct val="10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外层：致密结缔组织，与骨外膜连续</a:t>
                </a:r>
              </a:p>
              <a:p>
                <a:pPr>
                  <a:lnSpc>
                    <a:spcPct val="1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内层：疏松结缔组织，称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滑膜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810620" y="3003056"/>
                <a:ext cx="3734435" cy="4955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2.关节囊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articular capsule 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）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96573" y="4209729"/>
                <a:ext cx="3734435" cy="4955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3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.关节腔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articular cavity 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）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912495" y="4615533"/>
                <a:ext cx="5389451" cy="104140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l" fontAlgn="auto">
                  <a:lnSpc>
                    <a:spcPct val="15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含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滑液</a:t>
                </a:r>
                <a:r>
                  <a:rPr 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，可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润滑关节面和营养关节软骨等</a:t>
                </a:r>
              </a:p>
              <a:p>
                <a:pPr algn="l" fontAlgn="auto">
                  <a:lnSpc>
                    <a:spcPct val="150000"/>
                  </a:lnSpc>
                  <a:buClr>
                    <a:srgbClr val="127FB8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滑液中含大量水和少量透明质酸等成分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1D43A9-0BAE-D9EC-DEE9-4B6A81BC2628}"/>
                </a:ext>
              </a:extLst>
            </p:cNvPr>
            <p:cNvGrpSpPr/>
            <p:nvPr/>
          </p:nvGrpSpPr>
          <p:grpSpPr>
            <a:xfrm>
              <a:off x="5579403" y="2125562"/>
              <a:ext cx="3217949" cy="2861259"/>
              <a:chOff x="12579" y="2631"/>
              <a:chExt cx="5513" cy="5462"/>
            </a:xfrm>
          </p:grpSpPr>
          <p:pic>
            <p:nvPicPr>
              <p:cNvPr id="21" name="图片 20" descr="杨睿骐画的关节模式图含骨松质-重要">
                <a:extLst>
                  <a:ext uri="{FF2B5EF4-FFF2-40B4-BE49-F238E27FC236}">
                    <a16:creationId xmlns:a16="http://schemas.microsoft.com/office/drawing/2014/main" id="{7CA6EBE6-E0E6-7873-FF3B-BB4506831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rcRect l="12127" t="9880" r="3843" b="18380"/>
              <a:stretch>
                <a:fillRect/>
              </a:stretch>
            </p:blipFill>
            <p:spPr>
              <a:xfrm>
                <a:off x="12579" y="2631"/>
                <a:ext cx="4054" cy="5462"/>
              </a:xfrm>
              <a:prstGeom prst="rect">
                <a:avLst/>
              </a:prstGeom>
            </p:spPr>
          </p:pic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66C7DB48-DB1B-AEEB-4E60-FCF6EF0DA292}"/>
                  </a:ext>
                </a:extLst>
              </p:cNvPr>
              <p:cNvCxnSpPr>
                <a:endCxn id="21" idx="3"/>
              </p:cNvCxnSpPr>
              <p:nvPr/>
            </p:nvCxnSpPr>
            <p:spPr>
              <a:xfrm>
                <a:off x="16034" y="5361"/>
                <a:ext cx="599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A14B5F6-B5F4-AC25-9431-117EB0BC0F6E}"/>
                  </a:ext>
                </a:extLst>
              </p:cNvPr>
              <p:cNvSpPr txBox="1"/>
              <p:nvPr/>
            </p:nvSpPr>
            <p:spPr>
              <a:xfrm>
                <a:off x="16500" y="4937"/>
                <a:ext cx="1578" cy="80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关节囊</a:t>
                </a: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9F3045F-DB97-C1CD-1BE4-7CA8EFA32633}"/>
                  </a:ext>
                </a:extLst>
              </p:cNvPr>
              <p:cNvCxnSpPr>
                <a:endCxn id="25" idx="1"/>
              </p:cNvCxnSpPr>
              <p:nvPr/>
            </p:nvCxnSpPr>
            <p:spPr>
              <a:xfrm>
                <a:off x="15649" y="5799"/>
                <a:ext cx="851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43F3BAD-6B05-F415-6766-78CD3B3FAA3D}"/>
                  </a:ext>
                </a:extLst>
              </p:cNvPr>
              <p:cNvSpPr txBox="1"/>
              <p:nvPr/>
            </p:nvSpPr>
            <p:spPr>
              <a:xfrm>
                <a:off x="16500" y="5399"/>
                <a:ext cx="1578" cy="80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关节腔</a:t>
                </a: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44233287-5C30-0586-E3BA-379B2AE5CCBC}"/>
                  </a:ext>
                </a:extLst>
              </p:cNvPr>
              <p:cNvCxnSpPr/>
              <p:nvPr/>
            </p:nvCxnSpPr>
            <p:spPr>
              <a:xfrm>
                <a:off x="14986" y="6231"/>
                <a:ext cx="131" cy="4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0CFE280-D725-A20C-481D-30EAA2D98243}"/>
                  </a:ext>
                </a:extLst>
              </p:cNvPr>
              <p:cNvSpPr txBox="1"/>
              <p:nvPr/>
            </p:nvSpPr>
            <p:spPr>
              <a:xfrm>
                <a:off x="16514" y="6231"/>
                <a:ext cx="1578" cy="80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关节软骨</a:t>
                </a:r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09E02CF-0695-CABB-A4EF-3D917D65F5BA}"/>
                  </a:ext>
                </a:extLst>
              </p:cNvPr>
              <p:cNvCxnSpPr/>
              <p:nvPr/>
            </p:nvCxnSpPr>
            <p:spPr>
              <a:xfrm flipV="1">
                <a:off x="15117" y="6659"/>
                <a:ext cx="1518" cy="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6BFB8952-CDE8-8B07-7753-0E280ED82DD6}"/>
                </a:ext>
              </a:extLst>
            </p:cNvPr>
            <p:cNvSpPr txBox="1"/>
            <p:nvPr/>
          </p:nvSpPr>
          <p:spPr>
            <a:xfrm>
              <a:off x="5860523" y="5160160"/>
              <a:ext cx="1726376" cy="3077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关节结构示意图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B942826-9AF7-7A24-3202-2BC1B4B5668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745648" y="1724668"/>
            <a:ext cx="3229696" cy="3712552"/>
            <a:chOff x="8745648" y="1724668"/>
            <a:chExt cx="3229696" cy="3712552"/>
          </a:xfrm>
        </p:grpSpPr>
        <p:sp>
          <p:nvSpPr>
            <p:cNvPr id="15" name="TextBox 8"/>
            <p:cNvSpPr txBox="1"/>
            <p:nvPr/>
          </p:nvSpPr>
          <p:spPr>
            <a:xfrm>
              <a:off x="8790953" y="5129443"/>
              <a:ext cx="2513733" cy="3077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关节软骨结构示意图</a:t>
              </a:r>
            </a:p>
          </p:txBody>
        </p:sp>
        <p:pic>
          <p:nvPicPr>
            <p:cNvPr id="16" name="图片 15" descr="4A14"/>
            <p:cNvPicPr>
              <a:picLocks noChangeAspect="1"/>
            </p:cNvPicPr>
            <p:nvPr/>
          </p:nvPicPr>
          <p:blipFill>
            <a:blip r:embed="rId15"/>
            <a:srcRect l="6187"/>
            <a:stretch>
              <a:fillRect/>
            </a:stretch>
          </p:blipFill>
          <p:spPr>
            <a:xfrm>
              <a:off x="8745648" y="1724668"/>
              <a:ext cx="3229696" cy="3370428"/>
            </a:xfrm>
            <a:prstGeom prst="rect">
              <a:avLst/>
            </a:prstGeom>
          </p:spPr>
        </p:pic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4284F6C6-ABCE-EA62-2099-A5E338D6859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74592" y="1856157"/>
            <a:ext cx="144000" cy="144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556DD51-2F67-785C-D853-BBE470DC86D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617976" y="3181280"/>
            <a:ext cx="144000" cy="144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6EF2DC9-E3A9-66C3-49D3-061CA7F63EA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460632" y="4378268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-17090240369214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79">
            <a:extLst>
              <a:ext uri="{FF2B5EF4-FFF2-40B4-BE49-F238E27FC236}">
                <a16:creationId xmlns:a16="http://schemas.microsoft.com/office/drawing/2014/main" id="{711580E5-D1AE-5348-1940-C64925F7A94A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4129390" y="4271646"/>
            <a:ext cx="7076301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3340518" y="2172176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圆角矩形 79"/>
          <p:cNvSpPr/>
          <p:nvPr>
            <p:custDataLst>
              <p:tags r:id="rId4"/>
            </p:custDataLst>
          </p:nvPr>
        </p:nvSpPr>
        <p:spPr bwMode="auto">
          <a:xfrm>
            <a:off x="4130674" y="2172970"/>
            <a:ext cx="7076301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1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240988" y="2203132"/>
            <a:ext cx="671641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软骨由软骨组织和软骨膜构成。软骨组织包括软骨细胞和软骨基质。</a:t>
            </a:r>
          </a:p>
        </p:txBody>
      </p:sp>
      <p:sp>
        <p:nvSpPr>
          <p:cNvPr id="5" name="文本框 2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28485" y="2303506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7"/>
            </p:custDataLst>
          </p:nvPr>
        </p:nvSpPr>
        <p:spPr>
          <a:xfrm>
            <a:off x="3340518" y="3222308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圆角矩形 18"/>
          <p:cNvSpPr/>
          <p:nvPr>
            <p:custDataLst>
              <p:tags r:id="rId8"/>
            </p:custDataLst>
          </p:nvPr>
        </p:nvSpPr>
        <p:spPr bwMode="auto">
          <a:xfrm>
            <a:off x="4130675" y="3113718"/>
            <a:ext cx="7076300" cy="799465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1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291152" y="3243894"/>
            <a:ext cx="694834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软骨细胞分泌软骨基质，软骨细胞所在腔隙称软骨陷窝，陷窝周围的基质嗜碱性强，称软骨囊。软骨周边的细胞幼稚，中部的细胞成熟。</a:t>
            </a:r>
          </a:p>
        </p:txBody>
      </p:sp>
      <p:sp>
        <p:nvSpPr>
          <p:cNvPr id="9" name="文本框 2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28485" y="3353638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11"/>
            </p:custDataLst>
          </p:nvPr>
        </p:nvSpPr>
        <p:spPr>
          <a:xfrm>
            <a:off x="3340518" y="4271646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277183" y="4391660"/>
            <a:ext cx="668022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软骨分为透明软骨、弹性软骨和纤维软骨</a:t>
            </a:r>
            <a:r>
              <a:rPr lang="en-US" altLang="zh-CN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种类型。</a:t>
            </a:r>
          </a:p>
          <a:p>
            <a:pPr algn="l">
              <a:buClrTx/>
              <a:buSzTx/>
            </a:pPr>
            <a:endParaRPr lang="zh-CN" altLang="en-US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3" name="文本框 2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428485" y="4402976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" name="文本框 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550023" y="2902585"/>
            <a:ext cx="1383930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pc="3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软骨</a:t>
            </a:r>
          </a:p>
        </p:txBody>
      </p:sp>
      <p:cxnSp>
        <p:nvCxnSpPr>
          <p:cNvPr id="15" name="直接连接符 14"/>
          <p:cNvCxnSpPr/>
          <p:nvPr>
            <p:custDataLst>
              <p:tags r:id="rId15"/>
            </p:custDataLst>
          </p:nvPr>
        </p:nvCxnSpPr>
        <p:spPr>
          <a:xfrm>
            <a:off x="2949800" y="3018832"/>
            <a:ext cx="0" cy="1009650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-170902403715956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3394511" y="2203767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圆角矩形 79"/>
          <p:cNvSpPr/>
          <p:nvPr>
            <p:custDataLst>
              <p:tags r:id="rId3"/>
            </p:custDataLst>
          </p:nvPr>
        </p:nvSpPr>
        <p:spPr bwMode="auto">
          <a:xfrm>
            <a:off x="4150995" y="2132330"/>
            <a:ext cx="6661150" cy="682625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27195" y="2338705"/>
            <a:ext cx="66611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骨由骨组织和骨膜等构成。骨组织的细胞包括骨祖细胞、成骨细胞、骨细胞和破骨细胞。骨膜包括骨外膜和骨内膜。</a:t>
            </a:r>
          </a:p>
          <a:p>
            <a:endParaRPr lang="zh-CN" altLang="en-US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文本框 2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82478" y="2335097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3394511" y="3253899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圆角矩形 18"/>
          <p:cNvSpPr/>
          <p:nvPr>
            <p:custDataLst>
              <p:tags r:id="rId7"/>
            </p:custDataLst>
          </p:nvPr>
        </p:nvSpPr>
        <p:spPr bwMode="auto">
          <a:xfrm>
            <a:off x="4150995" y="3182620"/>
            <a:ext cx="6661150" cy="6604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2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482478" y="3385229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9"/>
            </p:custDataLst>
          </p:nvPr>
        </p:nvSpPr>
        <p:spPr>
          <a:xfrm>
            <a:off x="3394511" y="4303237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圆角矩形 18"/>
          <p:cNvSpPr/>
          <p:nvPr>
            <p:custDataLst>
              <p:tags r:id="rId10"/>
            </p:custDataLst>
          </p:nvPr>
        </p:nvSpPr>
        <p:spPr bwMode="auto">
          <a:xfrm>
            <a:off x="4150995" y="4155440"/>
            <a:ext cx="6661150" cy="82931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219463" y="3237797"/>
            <a:ext cx="6661151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成骨细胞分泌类骨质</a:t>
            </a:r>
            <a:r>
              <a:rPr lang="zh-CN" altLang="en-US" sz="1600" b="1" kern="1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并将自身包埋变为骨细胞</a:t>
            </a: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，类骨质钙化后形成坚硬的骨质。成熟骨组织的骨质以板层骨形式存在。</a:t>
            </a:r>
          </a:p>
        </p:txBody>
      </p:sp>
      <p:sp>
        <p:nvSpPr>
          <p:cNvPr id="12" name="文本框 2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82478" y="4434567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" name="文本框 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04022" y="3009393"/>
            <a:ext cx="1275907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pc="3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骨</a:t>
            </a:r>
          </a:p>
        </p:txBody>
      </p:sp>
      <p:cxnSp>
        <p:nvCxnSpPr>
          <p:cNvPr id="14" name="直接连接符 13"/>
          <p:cNvCxnSpPr/>
          <p:nvPr>
            <p:custDataLst>
              <p:tags r:id="rId14"/>
            </p:custDataLst>
          </p:nvPr>
        </p:nvCxnSpPr>
        <p:spPr>
          <a:xfrm>
            <a:off x="3013243" y="3009393"/>
            <a:ext cx="0" cy="1009650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  <p:sp>
        <p:nvSpPr>
          <p:cNvPr id="15" name="文本框 1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227830" y="4246880"/>
            <a:ext cx="658368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密质骨由多层排列规则紧密的骨板形成，松质骨由薄层骨板以骨小梁方式交织形成。密质骨有环骨板、骨单位和间骨板</a:t>
            </a:r>
            <a:r>
              <a:rPr lang="en-US" altLang="zh-CN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种形式。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3-17090240375815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79">
            <a:extLst>
              <a:ext uri="{FF2B5EF4-FFF2-40B4-BE49-F238E27FC236}">
                <a16:creationId xmlns:a16="http://schemas.microsoft.com/office/drawing/2014/main" id="{B35FDEBB-E97A-421C-684D-C38F01372F7A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4214499" y="4708987"/>
            <a:ext cx="6606857" cy="514961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18">
            <a:extLst>
              <a:ext uri="{FF2B5EF4-FFF2-40B4-BE49-F238E27FC236}">
                <a16:creationId xmlns:a16="http://schemas.microsoft.com/office/drawing/2014/main" id="{7BCC81C5-7E57-4D46-1436-06BBAAC120C9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4160206" y="3299331"/>
            <a:ext cx="6661150" cy="683895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>
            <p:custDataLst>
              <p:tags r:id="rId4"/>
            </p:custDataLst>
          </p:nvPr>
        </p:nvSpPr>
        <p:spPr>
          <a:xfrm>
            <a:off x="3360838" y="1812431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圆角矩形 79"/>
          <p:cNvSpPr/>
          <p:nvPr>
            <p:custDataLst>
              <p:tags r:id="rId5"/>
            </p:custDataLst>
          </p:nvPr>
        </p:nvSpPr>
        <p:spPr bwMode="auto">
          <a:xfrm>
            <a:off x="4150995" y="1846880"/>
            <a:ext cx="6661150" cy="536575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286885" y="1846880"/>
            <a:ext cx="509524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骨的发生有膜内成骨和软骨内成骨两种方式。</a:t>
            </a:r>
          </a:p>
        </p:txBody>
      </p:sp>
      <p:sp>
        <p:nvSpPr>
          <p:cNvPr id="5" name="文本框 2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48805" y="1943761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8"/>
            </p:custDataLst>
          </p:nvPr>
        </p:nvSpPr>
        <p:spPr>
          <a:xfrm>
            <a:off x="3360838" y="2552999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圆角矩形 18"/>
          <p:cNvSpPr/>
          <p:nvPr>
            <p:custDataLst>
              <p:tags r:id="rId9"/>
            </p:custDataLst>
          </p:nvPr>
        </p:nvSpPr>
        <p:spPr bwMode="auto">
          <a:xfrm>
            <a:off x="4150995" y="2506324"/>
            <a:ext cx="6661150" cy="683895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2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48805" y="2684329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11"/>
            </p:custDataLst>
          </p:nvPr>
        </p:nvSpPr>
        <p:spPr>
          <a:xfrm>
            <a:off x="3370049" y="3348227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289948" y="2577376"/>
            <a:ext cx="560176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长骨加长是通过骺软骨不断增生和替换成骨方式实现，</a:t>
            </a:r>
            <a:endParaRPr lang="en-US" altLang="zh-CN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增粗是通过骨干表面骨的形成和骨髓腔面骨吸收实现。</a:t>
            </a:r>
          </a:p>
        </p:txBody>
      </p:sp>
      <p:sp>
        <p:nvSpPr>
          <p:cNvPr id="12" name="文本框 2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458016" y="3479557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" name="文本框 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52290" y="2493314"/>
            <a:ext cx="1425108" cy="75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骨的发生和重建</a:t>
            </a:r>
          </a:p>
        </p:txBody>
      </p:sp>
      <p:cxnSp>
        <p:nvCxnSpPr>
          <p:cNvPr id="14" name="直接连接符 13"/>
          <p:cNvCxnSpPr>
            <a:cxnSpLocks/>
          </p:cNvCxnSpPr>
          <p:nvPr>
            <p:custDataLst>
              <p:tags r:id="rId15"/>
            </p:custDataLst>
          </p:nvPr>
        </p:nvCxnSpPr>
        <p:spPr>
          <a:xfrm>
            <a:off x="3115761" y="2493314"/>
            <a:ext cx="0" cy="886852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  <p:sp>
        <p:nvSpPr>
          <p:cNvPr id="16" name="文本框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329751" y="3297734"/>
            <a:ext cx="6137910" cy="62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骨的发生和生长过程中始终伴随有骨的重建，是骨形成与骨吸收的动态平衡，受多种因素影响。</a:t>
            </a: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C04C4A06-E578-E922-141B-7F0BA4BF559A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630681" y="3964804"/>
            <a:ext cx="1367579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影响骨生长发育的因素</a:t>
            </a:r>
            <a:endParaRPr lang="zh-CN" altLang="en-US" sz="1800" b="1" spc="3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1CBD444-23F9-F641-9028-3636C39E09F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3370049" y="4031991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圆角矩形 79">
            <a:extLst>
              <a:ext uri="{FF2B5EF4-FFF2-40B4-BE49-F238E27FC236}">
                <a16:creationId xmlns:a16="http://schemas.microsoft.com/office/drawing/2014/main" id="{CE29A4BD-98DA-B3A0-0AB7-4402476FDA5A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4205288" y="4093103"/>
            <a:ext cx="6606857" cy="514961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19">
            <a:extLst>
              <a:ext uri="{FF2B5EF4-FFF2-40B4-BE49-F238E27FC236}">
                <a16:creationId xmlns:a16="http://schemas.microsoft.com/office/drawing/2014/main" id="{B8300EEE-8B41-3CA5-6277-D9C072AD2EA6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329751" y="4058789"/>
            <a:ext cx="518191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营养与维生素、激素、细胞因子、应力作用等。</a:t>
            </a:r>
            <a:endParaRPr lang="en-US" altLang="zh-CN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B6A9E84-301D-17B5-F6AC-1C1D5223F6E7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458016" y="4163321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F5647E21-6338-E324-C522-72BCD55C1814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957519" y="4730675"/>
            <a:ext cx="893389" cy="40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 spc="3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关节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E2C25DA-3A1C-9E36-BC1E-DEBD9D2B1BE6}"/>
              </a:ext>
            </a:extLst>
          </p:cNvPr>
          <p:cNvCxnSpPr>
            <a:cxnSpLocks/>
          </p:cNvCxnSpPr>
          <p:nvPr>
            <p:custDataLst>
              <p:tags r:id="rId23"/>
            </p:custDataLst>
          </p:nvPr>
        </p:nvCxnSpPr>
        <p:spPr>
          <a:xfrm>
            <a:off x="3087745" y="4070095"/>
            <a:ext cx="0" cy="517957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877298C-E736-8A6C-186B-FCB9B84EFF56}"/>
              </a:ext>
            </a:extLst>
          </p:cNvPr>
          <p:cNvCxnSpPr>
            <a:cxnSpLocks/>
          </p:cNvCxnSpPr>
          <p:nvPr>
            <p:custDataLst>
              <p:tags r:id="rId24"/>
            </p:custDataLst>
          </p:nvPr>
        </p:nvCxnSpPr>
        <p:spPr>
          <a:xfrm>
            <a:off x="3087745" y="4803125"/>
            <a:ext cx="0" cy="444822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6156F335-8D94-7CF8-7BCC-56B72CA40CB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400082" y="4680455"/>
            <a:ext cx="606206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19">
            <a:extLst>
              <a:ext uri="{FF2B5EF4-FFF2-40B4-BE49-F238E27FC236}">
                <a16:creationId xmlns:a16="http://schemas.microsoft.com/office/drawing/2014/main" id="{11AB5629-666D-694B-D89A-E5DD7CEC3F53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366134" y="4698672"/>
            <a:ext cx="4544504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关节由关节软骨、关节囊和关节腔构成。</a:t>
            </a:r>
          </a:p>
        </p:txBody>
      </p:sp>
      <p:sp>
        <p:nvSpPr>
          <p:cNvPr id="32" name="文本框 21">
            <a:extLst>
              <a:ext uri="{FF2B5EF4-FFF2-40B4-BE49-F238E27FC236}">
                <a16:creationId xmlns:a16="http://schemas.microsoft.com/office/drawing/2014/main" id="{24D6D8FA-B98A-1E0A-4A3B-E35F179792AD}"/>
              </a:ext>
            </a:extLst>
          </p:cNvPr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3488049" y="4811785"/>
            <a:ext cx="431707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-170902403759723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-170902403265299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455806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711593" y="3027089"/>
            <a:ext cx="2451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    述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1-170902403288544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/>
          <p:cNvSpPr/>
          <p:nvPr>
            <p:custDataLst>
              <p:tags r:id="rId2"/>
            </p:custDataLst>
          </p:nvPr>
        </p:nvSpPr>
        <p:spPr>
          <a:xfrm>
            <a:off x="459549" y="2639749"/>
            <a:ext cx="7706579" cy="5058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Shape 103"/>
          <p:cNvSpPr/>
          <p:nvPr>
            <p:custDataLst>
              <p:tags r:id="rId3"/>
            </p:custDataLst>
          </p:nvPr>
        </p:nvSpPr>
        <p:spPr>
          <a:xfrm>
            <a:off x="459548" y="3144788"/>
            <a:ext cx="9320987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Shape 103"/>
          <p:cNvSpPr/>
          <p:nvPr>
            <p:custDataLst>
              <p:tags r:id="rId4"/>
            </p:custDataLst>
          </p:nvPr>
        </p:nvSpPr>
        <p:spPr>
          <a:xfrm>
            <a:off x="459549" y="2639749"/>
            <a:ext cx="7706579" cy="5058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Shape 103"/>
          <p:cNvSpPr/>
          <p:nvPr>
            <p:custDataLst>
              <p:tags r:id="rId5"/>
            </p:custDataLst>
          </p:nvPr>
        </p:nvSpPr>
        <p:spPr>
          <a:xfrm>
            <a:off x="459548" y="3144788"/>
            <a:ext cx="9320987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96062" y="955008"/>
            <a:ext cx="3047052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概       述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文本框 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sp>
        <p:nvSpPr>
          <p:cNvPr id="11" name="Rectangle 3"/>
          <p:cNvSpPr txBox="1">
            <a:spLocks noChangeArrowheads="1"/>
          </p:cNvSpPr>
          <p:nvPr>
            <p:custDataLst>
              <p:tags r:id="rId8"/>
            </p:custDataLst>
          </p:nvPr>
        </p:nvSpPr>
        <p:spPr>
          <a:xfrm>
            <a:off x="459741" y="1892300"/>
            <a:ext cx="11454354" cy="41325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软骨和骨是人体支架，来自胚胎时期的间充质</a:t>
            </a:r>
          </a:p>
          <a:p>
            <a:pPr fontAlgn="auto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软骨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（cartilage   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）：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由软骨组织及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软骨膜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（perichondrium    ）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构成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fontAlgn="auto">
              <a:lnSpc>
                <a:spcPct val="20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软骨组织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（cartilage tissue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）：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由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软骨细胞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chondrocyte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）和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软骨基质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cartilage matrix   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构成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l" fontAlgn="auto">
              <a:lnSpc>
                <a:spcPct val="20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骨组织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osseous tissue   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）：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由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骨细胞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骨基质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组成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l" fontAlgn="auto">
              <a:lnSpc>
                <a:spcPct val="20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骨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由骨组织、骨膜和骨髓构成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l" fontAlgn="auto">
              <a:lnSpc>
                <a:spcPct val="20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l" fontAlgn="auto">
              <a:lnSpc>
                <a:spcPct val="20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l" fontAlgn="auto">
              <a:lnSpc>
                <a:spcPct val="20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Ø"/>
            </a:pP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fontAlgn="auto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0" indent="0" fontAlgn="auto">
              <a:lnSpc>
                <a:spcPct val="300000"/>
              </a:lnSpc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9"/>
            </p:custDataLst>
          </p:nvPr>
        </p:nvGrpSpPr>
        <p:grpSpPr>
          <a:xfrm>
            <a:off x="1158976" y="1631798"/>
            <a:ext cx="1721224" cy="42332"/>
            <a:chOff x="1387735" y="1455135"/>
            <a:chExt cx="1721224" cy="4233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387735" y="1455135"/>
              <a:ext cx="1721224" cy="0"/>
            </a:xfrm>
            <a:prstGeom prst="line">
              <a:avLst/>
            </a:prstGeom>
            <a:ln w="15875">
              <a:solidFill>
                <a:srgbClr val="127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387735" y="1497467"/>
              <a:ext cx="1721224" cy="0"/>
            </a:xfrm>
            <a:prstGeom prst="line">
              <a:avLst/>
            </a:prstGeom>
            <a:ln w="15875">
              <a:solidFill>
                <a:srgbClr val="127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1E5E87E-2F5B-D410-9A71-FE87C966EF7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484120" y="2982041"/>
            <a:ext cx="144000" cy="144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8F0E0AF-8781-C321-39E8-A4E4A7EDC42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03008" y="2991185"/>
            <a:ext cx="144000" cy="144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9B0697E-00F7-7795-7BF8-A9A06441B12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636264" y="3727683"/>
            <a:ext cx="144000" cy="144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411F8EF-ED24-DDF9-32B5-A2852EF26C6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195584" y="3718539"/>
            <a:ext cx="144000" cy="144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04876EC-7748-BFCE-126A-561D1660EA5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850880" y="3735675"/>
            <a:ext cx="144000" cy="144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BF65FBE-8F04-FB2F-D642-8A458CCE263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3316224" y="4462272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-170902403293164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519395" y="3044825"/>
            <a:ext cx="4660572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一、软骨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-17090240330549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91465" y="1469390"/>
            <a:ext cx="29648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（一）软骨组织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06640" y="662888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一、软骨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1181CC-428E-225D-2B7E-1EBE0799963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67690" y="2206625"/>
            <a:ext cx="5506341" cy="3036759"/>
            <a:chOff x="567690" y="2206625"/>
            <a:chExt cx="5506341" cy="3036759"/>
          </a:xfrm>
        </p:grpSpPr>
        <p:sp>
          <p:nvSpPr>
            <p:cNvPr id="6" name="Rectangle 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>
            <a:xfrm>
              <a:off x="567690" y="2707005"/>
              <a:ext cx="5506341" cy="253637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幼稚型</a:t>
              </a:r>
              <a:r>
                <a:rPr lang="zh-CN" altLang="en-US" sz="20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周边，小，扁圆，单个分布；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成熟型</a:t>
              </a:r>
              <a:r>
                <a:rPr lang="zh-CN" altLang="en-US" sz="20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深部，大，椭圆和圆形，成群分布；</a:t>
              </a:r>
            </a:p>
            <a:p>
              <a:pPr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同源细胞群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（</a:t>
              </a:r>
              <a:r>
                <a:rPr lang="en-US" altLang="zh-CN" sz="2000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isogenous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group 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）：</a:t>
              </a:r>
            </a:p>
            <a:p>
              <a:pPr marL="0" indent="0"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同一个幼稚软骨细胞增殖形成的聚集细胞群；</a:t>
              </a:r>
            </a:p>
            <a:p>
              <a:pPr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软骨陷窝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cartilage lacunae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）：</a:t>
              </a:r>
            </a:p>
            <a:p>
              <a:pPr marL="0" indent="0" fontAlgn="auto">
                <a:lnSpc>
                  <a:spcPct val="10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软骨基质中软骨细胞所在腔隙。</a:t>
              </a:r>
              <a:endParaRPr 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9"/>
            <p:cNvSpPr txBox="1"/>
            <p:nvPr>
              <p:custDataLst>
                <p:tags r:id="rId10"/>
              </p:custDataLst>
            </p:nvPr>
          </p:nvSpPr>
          <p:spPr>
            <a:xfrm>
              <a:off x="617220" y="2206625"/>
              <a:ext cx="39598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软骨细胞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E4B7E2-5DF7-BC7E-24E0-D9A11F1F0C4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902412" y="2115762"/>
            <a:ext cx="6117336" cy="3705985"/>
            <a:chOff x="5902412" y="2115762"/>
            <a:chExt cx="6117336" cy="3705985"/>
          </a:xfrm>
        </p:grpSpPr>
        <p:sp>
          <p:nvSpPr>
            <p:cNvPr id="17" name="TextBox 8"/>
            <p:cNvSpPr txBox="1"/>
            <p:nvPr/>
          </p:nvSpPr>
          <p:spPr>
            <a:xfrm>
              <a:off x="5902412" y="5021528"/>
              <a:ext cx="6117336" cy="800219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透明软骨（气管）光镜图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低倍；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高倍；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1.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软骨膜；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4.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软骨陷窝；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5.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软骨囊；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6.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同源细胞群。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EE3203E-0CB9-D1F3-ED96-8F2565277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970" y="2115762"/>
              <a:ext cx="5682321" cy="2905766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780DD768-ABE7-E910-3321-617BA68D200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157472" y="3730441"/>
            <a:ext cx="144000" cy="144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20B22C0-1786-8E4A-EA2D-F2BBD4FE6A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947160" y="4581144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-170902403316318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58737" y="1526437"/>
            <a:ext cx="29648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（一）软骨组织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28068" y="677886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一、软骨</a:t>
            </a:r>
          </a:p>
        </p:txBody>
      </p:sp>
      <p:sp>
        <p:nvSpPr>
          <p:cNvPr id="3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CDA4B7A-55DB-218E-B620-C92290FBB8F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31347" y="2296121"/>
            <a:ext cx="5364653" cy="3063240"/>
            <a:chOff x="496570" y="2366645"/>
            <a:chExt cx="5364653" cy="3063240"/>
          </a:xfrm>
        </p:grpSpPr>
        <p:sp>
          <p:nvSpPr>
            <p:cNvPr id="6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496571" y="2856865"/>
              <a:ext cx="5364652" cy="25730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ts val="33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软骨细胞产生，由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无定形基质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纤维</a:t>
              </a:r>
              <a:r>
                <a:rPr 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构成</a:t>
              </a:r>
            </a:p>
            <a:p>
              <a:pPr fontAlgn="auto">
                <a:lnSpc>
                  <a:spcPts val="33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无定形基质的主要成分是蛋白聚糖和水</a:t>
              </a:r>
            </a:p>
            <a:p>
              <a:pPr fontAlgn="auto">
                <a:lnSpc>
                  <a:spcPts val="33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纤维的种类及含量因软骨类型而异</a:t>
              </a:r>
            </a:p>
            <a:p>
              <a:pPr fontAlgn="auto">
                <a:lnSpc>
                  <a:spcPts val="33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软骨囊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（cartilage capsule    ）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fontAlgn="auto">
                <a:lnSpc>
                  <a:spcPts val="33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无血管、淋巴管和神经</a:t>
              </a:r>
            </a:p>
          </p:txBody>
        </p:sp>
        <p:sp>
          <p:nvSpPr>
            <p:cNvPr id="12" name="TextBox 9"/>
            <p:cNvSpPr txBox="1"/>
            <p:nvPr>
              <p:custDataLst>
                <p:tags r:id="rId9"/>
              </p:custDataLst>
            </p:nvPr>
          </p:nvSpPr>
          <p:spPr>
            <a:xfrm>
              <a:off x="496570" y="2366645"/>
              <a:ext cx="3959860" cy="453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软骨基质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C455A1A-527B-9070-990D-C083525B022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926260" y="2263672"/>
            <a:ext cx="6044184" cy="3495798"/>
            <a:chOff x="5926260" y="2263672"/>
            <a:chExt cx="6044184" cy="3495798"/>
          </a:xfrm>
        </p:grpSpPr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BC842EB3-5C99-045F-31FC-A00378FC5CBA}"/>
                </a:ext>
              </a:extLst>
            </p:cNvPr>
            <p:cNvSpPr txBox="1"/>
            <p:nvPr/>
          </p:nvSpPr>
          <p:spPr>
            <a:xfrm>
              <a:off x="5926260" y="4959251"/>
              <a:ext cx="6044184" cy="800219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透明软骨（气管）光镜图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低倍；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高倍；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1.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软骨膜；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软骨细胞；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4.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软骨陷窝；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5.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软骨囊；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6.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同源细胞群。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3DFB962-CB34-311C-EA61-5395F7E3D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263672"/>
              <a:ext cx="5460492" cy="2792329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3731C91-2A94-E407-D6BF-8ED1F25DF5C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46576" y="4636008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7-170902403328985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43579" y="1801500"/>
            <a:ext cx="29648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（二）软骨膜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979170" y="64357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一、软骨</a:t>
            </a: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软骨和骨</a:t>
            </a:r>
          </a:p>
        </p:txBody>
      </p:sp>
      <p:sp>
        <p:nvSpPr>
          <p:cNvPr id="6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3454" y="2577470"/>
            <a:ext cx="7263130" cy="3078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包围软骨组织的薄层致密结缔组织；</a:t>
            </a:r>
          </a:p>
          <a:p>
            <a:pPr marL="0" indent="0" fontAlgn="auto">
              <a:lnSpc>
                <a:spcPct val="150000"/>
              </a:lnSpc>
              <a:buClr>
                <a:srgbClr val="127FB8"/>
              </a:buClr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外层：纤维多，细胞少，保护为主</a:t>
            </a:r>
          </a:p>
          <a:p>
            <a:pPr marL="0" indent="0" fontAlgn="auto">
              <a:lnSpc>
                <a:spcPct val="150000"/>
              </a:lnSpc>
              <a:buClr>
                <a:srgbClr val="127FB8"/>
              </a:buClr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内层：含骨祖细胞，可分化为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成软骨细胞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（chondroblast    ）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为软骨组织提供营养和保护等作用。</a:t>
            </a:r>
          </a:p>
          <a:p>
            <a:pPr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None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endParaRPr lang="zh-CN" sz="1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C39F793B-9446-903C-F808-BA33765C6FF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70923" y="3395032"/>
            <a:ext cx="144000" cy="72167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D8C4F9F-F517-C6CC-681D-DAB4D173D507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7959096" y="2004573"/>
            <a:ext cx="3197860" cy="3651377"/>
            <a:chOff x="7959096" y="2004573"/>
            <a:chExt cx="3197860" cy="3651377"/>
          </a:xfrm>
        </p:grpSpPr>
        <p:sp>
          <p:nvSpPr>
            <p:cNvPr id="8" name="TextBox 8"/>
            <p:cNvSpPr txBox="1"/>
            <p:nvPr/>
          </p:nvSpPr>
          <p:spPr>
            <a:xfrm>
              <a:off x="7959096" y="5072385"/>
              <a:ext cx="3197860" cy="583565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透明软骨（气管）低倍光镜图</a:t>
              </a:r>
            </a:p>
            <a:p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1.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软骨膜；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软骨。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D95C623-3594-ED07-268A-919EB953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096" y="2004573"/>
              <a:ext cx="3140964" cy="3067812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A284AA6-B188-32E9-9B7B-5371DE34ED8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85888" y="3990998"/>
            <a:ext cx="144000" cy="14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FlNjc3ZTRhN2JlOTQyMDk1MzY2MjYwMDU4NjgyZDUifQ=="/>
  <p:tag name="KSO_WPP_MARK_KEY" val="7384befd-6888-4337-945e-5a5d66dd6bc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49"/>
  <p:tag name="TOP" val="306"/>
  <p:tag name="WIDTH" val="23"/>
  <p:tag name="HEIGHT" val="25"/>
  <p:tag name="ID" val="1709025736396285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7"/>
  <p:tag name="TOP" val="50"/>
  <p:tag name="WIDTH" val="818"/>
  <p:tag name="HEIGHT" val="65"/>
  <p:tag name="ID" val="1709025737591276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7606421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14"/>
  <p:tag name="TOP" val="394"/>
  <p:tag name="WIDTH" val="105"/>
  <p:tag name="HEIGHT" val="29"/>
  <p:tag name="ID" val="1709025737621589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85"/>
  <p:tag name="TOP" val="391"/>
  <p:tag name="WIDTH" val="105"/>
  <p:tag name="HEIGHT" val="29"/>
  <p:tag name="ID" val="1709025737636932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1"/>
  <p:tag name="TOP" val="390"/>
  <p:tag name="WIDTH" val="105"/>
  <p:tag name="HEIGHT" val="29"/>
  <p:tag name="ID" val="1709025737652269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09"/>
  <p:tag name="TOP" val="407"/>
  <p:tag name="WIDTH" val="216"/>
  <p:tag name="HEIGHT" val="29"/>
  <p:tag name="ID" val="1709025737667655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68"/>
  <p:tag name="TOP" val="404"/>
  <p:tag name="WIDTH" val="209"/>
  <p:tag name="HEIGHT" val="32"/>
  <p:tag name="ID" val="1709025737683010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70"/>
  <p:tag name="TOP" val="404"/>
  <p:tag name="WIDTH" val="151"/>
  <p:tag name="HEIGHT" val="29"/>
  <p:tag name="ID" val="1709025737698258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13"/>
  <p:tag name="TOP" val="436"/>
  <p:tag name="WIDTH" val="152"/>
  <p:tag name="HEIGHT" val="24"/>
  <p:tag name="ID" val="1709025737713070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3"/>
  <p:tag name="TOP" val="433"/>
  <p:tag name="WIDTH" val="254"/>
  <p:tag name="HEIGHT" val="41"/>
  <p:tag name="ID" val="170902573772917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70"/>
  <p:tag name="WIDTH" val="960"/>
  <p:tag name="HEIGHT" val="133"/>
  <p:tag name="ID" val="1709025736411628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60"/>
  <p:tag name="TOP" val="433"/>
  <p:tag name="WIDTH" val="181"/>
  <p:tag name="HEIGHT" val="24"/>
  <p:tag name="ID" val="1709025737744675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2"/>
  <p:tag name="TOP" val="164"/>
  <p:tag name="WIDTH" val="814"/>
  <p:tag name="HEIGHT" val="232"/>
  <p:tag name="ID" val="1709025737760340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32"/>
  <p:tag name="TOP" val="418"/>
  <p:tag name="WIDTH" val="11"/>
  <p:tag name="HEIGHT" val="11"/>
  <p:tag name="ID" val="1709025737776158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87"/>
  <p:tag name="TOP" val="416"/>
  <p:tag name="WIDTH" val="11"/>
  <p:tag name="HEIGHT" val="11"/>
  <p:tag name="ID" val="1709025737791925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92"/>
  <p:tag name="TOP" val="417"/>
  <p:tag name="WIDTH" val="11"/>
  <p:tag name="HEIGHT" val="11"/>
  <p:tag name="ID" val="1709025737807782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3633605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7"/>
  <p:tag name="TOP" val="115"/>
  <p:tag name="WIDTH" val="256"/>
  <p:tag name="HEIGHT" val="51"/>
  <p:tag name="ID" val="1709025737823001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"/>
  <p:tag name="TOP" val="52"/>
  <p:tag name="WIDTH" val="818"/>
  <p:tag name="HEIGHT" val="65"/>
  <p:tag name="ID" val="1709025737838691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7853945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770c6f5-a796-418d-bcff-5ae676c29622}"/>
  <p:tag name="LEFT" val="93"/>
  <p:tag name="TOP" val="184"/>
  <p:tag name="WIDTH" val="800"/>
  <p:tag name="HEIGHT" val="242"/>
  <p:tag name="ID" val="170902573786937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234133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3742368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"/>
  <p:tag name="TOP" val="117"/>
  <p:tag name="WIDTH" val="333"/>
  <p:tag name="HEIGHT" val="51"/>
  <p:tag name="ID" val="1709025737885467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3"/>
  <p:tag name="TOP" val="48"/>
  <p:tag name="WIDTH" val="818"/>
  <p:tag name="HEIGHT" val="65"/>
  <p:tag name="ID" val="1709025737900747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7915640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37"/>
  <p:tag name="TOP" val="174"/>
  <p:tag name="WIDTH" val="304"/>
  <p:tag name="HEIGHT" val="277"/>
  <p:tag name="ID" val="1709025737931434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"/>
  <p:tag name="TOP" val="177"/>
  <p:tag name="WIDTH" val="270"/>
  <p:tag name="HEIGHT" val="292"/>
  <p:tag name="ID" val="1709025737946743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45"/>
  <p:tag name="TOP" val="174"/>
  <p:tag name="WIDTH" val="298"/>
  <p:tag name="HEIGHT" val="268"/>
  <p:tag name="ID" val="1709025737962897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35"/>
  <p:tag name="TOP" val="139"/>
  <p:tag name="WIDTH" val="121"/>
  <p:tag name="HEIGHT" val="29"/>
  <p:tag name="ID" val="1709025736426899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52"/>
  <p:tag name="TOP" val="212"/>
  <p:tag name="WIDTH" val="69"/>
  <p:tag name="HEIGHT" val="29"/>
  <p:tag name="ID" val="1709025736442888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3789545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025737978569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6"/>
  <p:tag name="TOP" val="239"/>
  <p:tag name="WIDTH" val="366"/>
  <p:tag name="HEIGHT" val="60"/>
  <p:tag name="ID" val="1709025737994460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4115708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1"/>
  <p:tag name="WIDTH" val="818"/>
  <p:tag name="HEIGHT" val="65"/>
  <p:tag name="ID" val="1709025738009489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8024914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38"/>
  <p:tag name="TOP" val="141"/>
  <p:tag name="WIDTH" val="89"/>
  <p:tag name="HEIGHT" val="31"/>
  <p:tag name="ID" val="170902573804023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47"/>
  <p:tag name="TOP" val="286"/>
  <p:tag name="WIDTH" val="186"/>
  <p:tag name="HEIGHT" val="29"/>
  <p:tag name="ID" val="1709025736458628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288"/>
  <p:tag name="TOP" val="217"/>
  <p:tag name="WIDTH" val="68"/>
  <p:tag name="HEIGHT" val="31"/>
  <p:tag name="ID" val="1709025738056230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601"/>
  <p:tag name="TOP" val="211"/>
  <p:tag name="WIDTH" val="93"/>
  <p:tag name="HEIGHT" val="31"/>
  <p:tag name="ID" val="1709025738071622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177"/>
  <p:tag name="TOP" val="279"/>
  <p:tag name="WIDTH" val="40"/>
  <p:tag name="HEIGHT" val="104"/>
  <p:tag name="ID" val="1709025738086770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267"/>
  <p:tag name="TOP" val="279"/>
  <p:tag name="WIDTH" val="36"/>
  <p:tag name="HEIGHT" val="104"/>
  <p:tag name="ID" val="1709025738101976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352"/>
  <p:tag name="TOP" val="281"/>
  <p:tag name="WIDTH" val="40"/>
  <p:tag name="HEIGHT" val="79"/>
  <p:tag name="ID" val="1709025738117281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30"/>
  <p:tag name="TOP" val="281"/>
  <p:tag name="WIDTH" val="37"/>
  <p:tag name="HEIGHT" val="104"/>
  <p:tag name="ID" val="1709025738132616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568"/>
  <p:tag name="TOP" val="279"/>
  <p:tag name="WIDTH" val="38"/>
  <p:tag name="HEIGHT" val="79"/>
  <p:tag name="ID" val="1709025738148460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694"/>
  <p:tag name="TOP" val="278"/>
  <p:tag name="WIDTH" val="36"/>
  <p:tag name="HEIGHT" val="79"/>
  <p:tag name="ID" val="1709025738163304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69"/>
  <p:tag name="TOP" val="35"/>
  <p:tag name="WIDTH" val="27"/>
  <p:tag name="HEIGHT" val="324"/>
  <p:tag name="ID" val="1709025738179383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0"/>
  <p:tag name="TOP" val="139"/>
  <p:tag name="WIDTH" val="22"/>
  <p:tag name="HEIGHT" val="253"/>
  <p:tag name="ID" val="1709025738194528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9"/>
  <p:tag name="TOP" val="129"/>
  <p:tag name="WIDTH" val="288"/>
  <p:tag name="HEIGHT" val="48"/>
  <p:tag name="ID" val="1709025736473950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22"/>
  <p:tag name="TOP" val="330"/>
  <p:tag name="WIDTH" val="39"/>
  <p:tag name="HEIGHT" val="0"/>
  <p:tag name="ID" val="1709025738209856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08"/>
  <p:tag name="TOP" val="328"/>
  <p:tag name="WIDTH" val="39"/>
  <p:tag name="HEIGHT" val="0"/>
  <p:tag name="ID" val="1709025738225819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4"/>
  <p:tag name="TOP" val="204"/>
  <p:tag name="WIDTH" val="27"/>
  <p:tag name="HEIGHT" val="113"/>
  <p:tag name="ID" val="1709025738241839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6"/>
  <p:tag name="TOP" val="390"/>
  <p:tag name="WIDTH" val="0"/>
  <p:tag name="HEIGHT" val="30"/>
  <p:tag name="ID" val="1709025738257222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227"/>
  <p:tag name="TOP" val="424"/>
  <p:tag name="WIDTH" val="120"/>
  <p:tag name="HEIGHT" val="31"/>
  <p:tag name="ID" val="1709025738273066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21"/>
  <p:tag name="TOP" val="307"/>
  <p:tag name="WIDTH" val="57"/>
  <p:tag name="HEIGHT" val="28"/>
  <p:tag name="ID" val="1709025738288031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6"/>
  <p:tag name="TOP" val="305"/>
  <p:tag name="WIDTH" val="61"/>
  <p:tag name="HEIGHT" val="37"/>
  <p:tag name="ID" val="1709025738303493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4269588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2"/>
  <p:tag name="TOP" val="94"/>
  <p:tag name="WIDTH" val="233"/>
  <p:tag name="HEIGHT" val="58"/>
  <p:tag name="ID" val="1709025738318835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6"/>
  <p:tag name="TOP" val="39"/>
  <p:tag name="WIDTH" val="818"/>
  <p:tag name="HEIGHT" val="65"/>
  <p:tag name="ID" val="1709025738334113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5"/>
  <p:tag name="TOP" val="205"/>
  <p:tag name="WIDTH" val="288"/>
  <p:tag name="HEIGHT" val="48"/>
  <p:tag name="ID" val="1709025736490174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8349273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7"/>
  <p:tag name="TOP" val="157"/>
  <p:tag name="WIDTH" val="632"/>
  <p:tag name="HEIGHT" val="259"/>
  <p:tag name="ID" val="170902573836466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92"/>
  <p:tag name="TOP" val="92"/>
  <p:tag name="WIDTH" val="229"/>
  <p:tag name="HEIGHT" val="384"/>
  <p:tag name="ID" val="1709025738379993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69"/>
  <p:tag name="TOP" val="168"/>
  <p:tag name="WIDTH" val="11"/>
  <p:tag name="HEIGHT" val="11"/>
  <p:tag name="ID" val="1709025738395313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05"/>
  <p:tag name="TOP" val="357"/>
  <p:tag name="WIDTH" val="11"/>
  <p:tag name="HEIGHT" val="11"/>
  <p:tag name="ID" val="1709025738410945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6"/>
  <p:tag name="TOP" val="390"/>
  <p:tag name="WIDTH" val="11"/>
  <p:tag name="HEIGHT" val="11"/>
  <p:tag name="ID" val="1709025738425959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9"/>
  <p:tag name="TOP" val="390"/>
  <p:tag name="WIDTH" val="11"/>
  <p:tag name="HEIGHT" val="11"/>
  <p:tag name="ID" val="1709025738441997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9"/>
  <p:tag name="TOP" val="276"/>
  <p:tag name="WIDTH" val="296"/>
  <p:tag name="HEIGHT" val="48"/>
  <p:tag name="ID" val="1709025736506193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4392558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8"/>
  <p:tag name="TOP" val="127"/>
  <p:tag name="WIDTH" val="233"/>
  <p:tag name="HEIGHT" val="58"/>
  <p:tag name="ID" val="1709025738457986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"/>
  <p:tag name="TOP" val="52"/>
  <p:tag name="WIDTH" val="818"/>
  <p:tag name="HEIGHT" val="65"/>
  <p:tag name="ID" val="1709025738474069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8489268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125"/>
  <p:tag name="TOP" val="190"/>
  <p:tag name="WIDTH" val="179"/>
  <p:tag name="HEIGHT" val="31"/>
  <p:tag name="ID" val="1709025738504878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20"/>
  <p:tag name="TOP" val="234"/>
  <p:tag name="WIDTH" val="730"/>
  <p:tag name="HEIGHT" val="247"/>
  <p:tag name="ID" val="1709025738520159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03"/>
  <p:tag name="TOP" val="131"/>
  <p:tag name="WIDTH" val="222"/>
  <p:tag name="HEIGHT" val="282"/>
  <p:tag name="ID" val="1709025738535496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2"/>
  <p:tag name="TOP" val="246"/>
  <p:tag name="WIDTH" val="11"/>
  <p:tag name="HEIGHT" val="11"/>
  <p:tag name="ID" val="1709025738550947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47"/>
  <p:tag name="TOP" val="363"/>
  <p:tag name="WIDTH" val="240"/>
  <p:tag name="HEIGHT" val="29"/>
  <p:tag name="ID" val="1709025736521606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4532476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8"/>
  <p:tag name="TOP" val="94"/>
  <p:tag name="WIDTH" val="233"/>
  <p:tag name="HEIGHT" val="58"/>
  <p:tag name="ID" val="1709025738566678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7"/>
  <p:tag name="TOP" val="50"/>
  <p:tag name="WIDTH" val="818"/>
  <p:tag name="HEIGHT" val="65"/>
  <p:tag name="ID" val="1709025738581746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8597313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59"/>
  <p:tag name="TOP" val="267"/>
  <p:tag name="WIDTH" val="381"/>
  <p:tag name="HEIGHT" val="211"/>
  <p:tag name="ID" val="1709025738612740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9"/>
  <p:tag name="TOP" val="187"/>
  <p:tag name="WIDTH" val="751"/>
  <p:tag name="HEIGHT" val="301"/>
  <p:tag name="ID" val="1709025738627855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105"/>
  <p:tag name="TOP" val="148"/>
  <p:tag name="WIDTH" val="179"/>
  <p:tag name="HEIGHT" val="31"/>
  <p:tag name="ID" val="1709025738643938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08"/>
  <p:tag name="TOP" val="116"/>
  <p:tag name="WIDTH" val="248"/>
  <p:tag name="HEIGHT" val="309"/>
  <p:tag name="ID" val="1709025738659990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44"/>
  <p:tag name="TOP" val="200"/>
  <p:tag name="WIDTH" val="11"/>
  <p:tag name="HEIGHT" val="11"/>
  <p:tag name="ID" val="1709025738675335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2015823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9"/>
  <p:tag name="TOP" val="351"/>
  <p:tag name="WIDTH" val="296"/>
  <p:tag name="HEIGHT" val="48"/>
  <p:tag name="ID" val="1709025736536928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4671253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2"/>
  <p:tag name="TOP" val="42"/>
  <p:tag name="WIDTH" val="818"/>
  <p:tag name="HEIGHT" val="65"/>
  <p:tag name="ID" val="1709025738691274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8707385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2"/>
  <p:tag name="TOP" val="93"/>
  <p:tag name="WIDTH" val="233"/>
  <p:tag name="HEIGHT" val="58"/>
  <p:tag name="ID" val="170902573872256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53"/>
  <p:tag name="TOP" val="437"/>
  <p:tag name="WIDTH" val="87"/>
  <p:tag name="HEIGHT" val="29"/>
  <p:tag name="ID" val="1709025736552974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"/>
  <p:tag name="TOP" val="126"/>
  <p:tag name="WIDTH" val="868"/>
  <p:tag name="HEIGHT" val="334"/>
  <p:tag name="ID" val="1709025738738404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59"/>
  <p:tag name="TOP" val="148"/>
  <p:tag name="WIDTH" val="311"/>
  <p:tag name="HEIGHT" val="31"/>
  <p:tag name="ID" val="1709025738754452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0"/>
  <p:tag name="TOP" val="201"/>
  <p:tag name="WIDTH" val="11"/>
  <p:tag name="HEIGHT" val="11"/>
  <p:tag name="ID" val="1709025738770209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2"/>
  <p:tag name="TOP" val="281"/>
  <p:tag name="WIDTH" val="11"/>
  <p:tag name="HEIGHT" val="11"/>
  <p:tag name="ID" val="1709025738786260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2"/>
  <p:tag name="TOP" val="325"/>
  <p:tag name="WIDTH" val="11"/>
  <p:tag name="HEIGHT" val="11"/>
  <p:tag name="ID" val="1709025738801366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4808860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0"/>
  <p:tag name="TOP" val="46"/>
  <p:tag name="WIDTH" val="818"/>
  <p:tag name="HEIGHT" val="65"/>
  <p:tag name="ID" val="1709025738816980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8833085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01"/>
  <p:tag name="TOP" val="114"/>
  <p:tag name="WIDTH" val="233"/>
  <p:tag name="HEIGHT" val="51"/>
  <p:tag name="ID" val="1709025738849169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9"/>
  <p:tag name="TOP" val="423"/>
  <p:tag name="WIDTH" val="296"/>
  <p:tag name="HEIGHT" val="48"/>
  <p:tag name="ID" val="1709025736569051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120"/>
  <p:tag name="TOP" val="274"/>
  <p:tag name="WIDTH" val="334"/>
  <p:tag name="HEIGHT" val="150"/>
  <p:tag name="ID" val="1709025738865220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24"/>
  <p:tag name="TOP" val="231"/>
  <p:tag name="WIDTH" val="395"/>
  <p:tag name="HEIGHT" val="31"/>
  <p:tag name="ID" val="1709025738880400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134"/>
  <p:tag name="TOP" val="176"/>
  <p:tag name="WIDTH" val="311"/>
  <p:tag name="HEIGHT" val="31"/>
  <p:tag name="ID" val="1709025738895740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47"/>
  <p:tag name="TOP" val="111"/>
  <p:tag name="WIDTH" val="232"/>
  <p:tag name="HEIGHT" val="366"/>
  <p:tag name="ID" val="1709025738910901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68"/>
  <p:tag name="TOP" val="243"/>
  <p:tag name="WIDTH" val="11"/>
  <p:tag name="HEIGHT" val="11"/>
  <p:tag name="ID" val="1709025738926380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4948201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0"/>
  <p:tag name="TOP" val="46"/>
  <p:tag name="WIDTH" val="818"/>
  <p:tag name="HEIGHT" val="65"/>
  <p:tag name="ID" val="17090257389417406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8957571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5"/>
  <p:tag name="TOP" val="122"/>
  <p:tag name="WIDTH" val="233"/>
  <p:tag name="HEIGHT" val="51"/>
  <p:tag name="ID" val="1709025738972883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62"/>
  <p:tag name="TOP" val="272"/>
  <p:tag name="WIDTH" val="36"/>
  <p:tag name="HEIGHT" val="32"/>
  <p:tag name="ID" val="1709025738988115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45"/>
  <p:tag name="TOP" val="132"/>
  <p:tag name="WIDTH" val="84"/>
  <p:tag name="HEIGHT" val="48"/>
  <p:tag name="ID" val="17090257365845175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64"/>
  <p:tag name="TOP" val="420"/>
  <p:tag name="WIDTH" val="36"/>
  <p:tag name="HEIGHT" val="32"/>
  <p:tag name="ID" val="1709025739003629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231"/>
  <p:tag name="WIDTH" val="530"/>
  <p:tag name="HEIGHT" val="268"/>
  <p:tag name="ID" val="17090257390191886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63"/>
  <p:tag name="TOP" val="151"/>
  <p:tag name="WIDTH" val="366"/>
  <p:tag name="HEIGHT" val="288"/>
  <p:tag name="ID" val="1709025739035012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9"/>
  <p:tag name="TOP" val="185"/>
  <p:tag name="WIDTH" val="311"/>
  <p:tag name="HEIGHT" val="31"/>
  <p:tag name="ID" val="1709025739050400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5197364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"/>
  <p:tag name="TOP" val="83"/>
  <p:tag name="WIDTH" val="325"/>
  <p:tag name="HEIGHT" val="58"/>
  <p:tag name="ID" val="1709025739065605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33"/>
  <p:tag name="WIDTH" val="818"/>
  <p:tag name="HEIGHT" val="65"/>
  <p:tag name="ID" val="1709025739080848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9096930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8"/>
  <p:tag name="TOP" val="142"/>
  <p:tag name="WIDTH" val="801"/>
  <p:tag name="HEIGHT" val="357"/>
  <p:tag name="ID" val="1709025739112173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43"/>
  <p:tag name="TOP" val="205"/>
  <p:tag name="WIDTH" val="84"/>
  <p:tag name="HEIGHT" val="48"/>
  <p:tag name="ID" val="1709025736599727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70"/>
  <p:tag name="TOP" val="243"/>
  <p:tag name="WIDTH" val="171"/>
  <p:tag name="HEIGHT" val="29"/>
  <p:tag name="ID" val="17090257391281275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03"/>
  <p:tag name="TOP" val="153"/>
  <p:tag name="WIDTH" val="11"/>
  <p:tag name="HEIGHT" val="11"/>
  <p:tag name="ID" val="1709025739143616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17"/>
  <p:tag name="TOP" val="187"/>
  <p:tag name="WIDTH" val="11"/>
  <p:tag name="HEIGHT" val="11"/>
  <p:tag name="ID" val="1709025739158751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4"/>
  <p:tag name="TOP" val="284"/>
  <p:tag name="WIDTH" val="11"/>
  <p:tag name="HEIGHT" val="11"/>
  <p:tag name="ID" val="1709025739174265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86"/>
  <p:tag name="TOP" val="283"/>
  <p:tag name="WIDTH" val="11"/>
  <p:tag name="HEIGHT" val="11"/>
  <p:tag name="ID" val="1709025739189590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75"/>
  <p:tag name="TOP" val="389"/>
  <p:tag name="WIDTH" val="11"/>
  <p:tag name="HEIGHT" val="11"/>
  <p:tag name="ID" val="1709025739205439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46"/>
  <p:tag name="TOP" val="38"/>
  <p:tag name="WIDTH" val="225"/>
  <p:tag name="HEIGHT" val="212"/>
  <p:tag name="ID" val="1709025739221020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19"/>
  <p:tag name="TOP" val="83"/>
  <p:tag name="WIDTH" val="272"/>
  <p:tag name="HEIGHT" val="71"/>
  <p:tag name="ID" val="1709025739237144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0"/>
  <p:tag name="TOP" val="82"/>
  <p:tag name="WIDTH" val="107"/>
  <p:tag name="HEIGHT" val="29"/>
  <p:tag name="ID" val="1709025739253119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8"/>
  <p:tag name="TOP" val="106"/>
  <p:tag name="WIDTH" val="89"/>
  <p:tag name="HEIGHT" val="29"/>
  <p:tag name="ID" val="170902573926841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45"/>
  <p:tag name="TOP" val="276"/>
  <p:tag name="WIDTH" val="84"/>
  <p:tag name="HEIGHT" val="48"/>
  <p:tag name="ID" val="1709025736615267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66"/>
  <p:tag name="TOP" val="277"/>
  <p:tag name="WIDTH" val="197"/>
  <p:tag name="HEIGHT" val="161"/>
  <p:tag name="ID" val="1709025739284235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5353111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13"/>
  <p:tag name="TOP" val="145"/>
  <p:tag name="WIDTH" val="757"/>
  <p:tag name="HEIGHT" val="331"/>
  <p:tag name="ID" val="17090257392993449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6"/>
  <p:tag name="TOP" val="84"/>
  <p:tag name="WIDTH" val="325"/>
  <p:tag name="HEIGHT" val="58"/>
  <p:tag name="ID" val="1709025739315450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3"/>
  <p:tag name="TOP" val="35"/>
  <p:tag name="WIDTH" val="818"/>
  <p:tag name="HEIGHT" val="65"/>
  <p:tag name="ID" val="1709025739330746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9346004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44"/>
  <p:tag name="TOP" val="131"/>
  <p:tag name="WIDTH" val="331"/>
  <p:tag name="HEIGHT" val="313"/>
  <p:tag name="ID" val="1709025739361209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0"/>
  <p:tag name="TOP" val="268"/>
  <p:tag name="WIDTH" val="399"/>
  <p:tag name="HEIGHT" val="85"/>
  <p:tag name="ID" val="1709025739376857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47"/>
  <p:tag name="TOP" val="351"/>
  <p:tag name="WIDTH" val="84"/>
  <p:tag name="HEIGHT" val="48"/>
  <p:tag name="ID" val="1709025736631222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34"/>
  <p:tag name="TOP" val="157"/>
  <p:tag name="WIDTH" val="11"/>
  <p:tag name="HEIGHT" val="11"/>
  <p:tag name="ID" val="17090257393924307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35"/>
  <p:tag name="TOP" val="358"/>
  <p:tag name="WIDTH" val="11"/>
  <p:tag name="HEIGHT" val="11"/>
  <p:tag name="ID" val="1709025739407794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31"/>
  <p:tag name="TOP" val="392"/>
  <p:tag name="WIDTH" val="11"/>
  <p:tag name="HEIGHT" val="11"/>
  <p:tag name="ID" val="1709025739423539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5400057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025739439302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35"/>
  <p:tag name="TOP" val="239"/>
  <p:tag name="WIDTH" val="463"/>
  <p:tag name="HEIGHT" val="60"/>
  <p:tag name="ID" val="17090257394544989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5555104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2"/>
  <p:tag name="TOP" val="105"/>
  <p:tag name="WIDTH" val="302"/>
  <p:tag name="HEIGHT" val="58"/>
  <p:tag name="ID" val="1709025739470297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47"/>
  <p:tag name="TOP" val="424"/>
  <p:tag name="WIDTH" val="84"/>
  <p:tag name="HEIGHT" val="48"/>
  <p:tag name="ID" val="17090257366465746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46"/>
  <p:tag name="WIDTH" val="826"/>
  <p:tag name="HEIGHT" val="58"/>
  <p:tag name="ID" val="1709025739485583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9501159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65"/>
  <p:tag name="TOP" val="161"/>
  <p:tag name="WIDTH" val="494"/>
  <p:tag name="HEIGHT" val="31"/>
  <p:tag name="ID" val="17090257395165009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71"/>
  <p:tag name="TOP" val="198"/>
  <p:tag name="WIDTH" val="412"/>
  <p:tag name="HEIGHT" val="91"/>
  <p:tag name="ID" val="1709025739531794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67"/>
  <p:tag name="TOP" val="266"/>
  <p:tag name="WIDTH" val="279"/>
  <p:tag name="HEIGHT" val="201"/>
  <p:tag name="ID" val="17090257395473017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94"/>
  <p:tag name="TOP" val="141"/>
  <p:tag name="WIDTH" val="407"/>
  <p:tag name="HEIGHT" val="217"/>
  <p:tag name="ID" val="17090257395628428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73"/>
  <p:tag name="TOP" val="358"/>
  <p:tag name="WIDTH" val="416"/>
  <p:tag name="HEIGHT" val="111"/>
  <p:tag name="ID" val="17090257395783969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35"/>
  <p:tag name="TOP" val="172"/>
  <p:tag name="WIDTH" val="11"/>
  <p:tag name="HEIGHT" val="11"/>
  <p:tag name="ID" val="17090257395938049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5663927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1"/>
  <p:tag name="TOP" val="97"/>
  <p:tag name="WIDTH" val="302"/>
  <p:tag name="HEIGHT" val="58"/>
  <p:tag name="ID" val="1709025739609296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1"/>
  <p:tag name="TOP" val="365"/>
  <p:tag name="WIDTH" val="19"/>
  <p:tag name="HEIGHT" val="17"/>
  <p:tag name="ID" val="17090257366620708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6"/>
  <p:tag name="TOP" val="43"/>
  <p:tag name="WIDTH" val="818"/>
  <p:tag name="HEIGHT" val="65"/>
  <p:tag name="ID" val="1709025739624577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9639850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5"/>
  <p:tag name="TOP" val="153"/>
  <p:tag name="WIDTH" val="854"/>
  <p:tag name="HEIGHT" val="69"/>
  <p:tag name="ID" val="17090257396550429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5"/>
  <p:tag name="TOP" val="222"/>
  <p:tag name="WIDTH" val="761"/>
  <p:tag name="HEIGHT" val="232"/>
  <p:tag name="ID" val="1709025739670706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26"/>
  <p:tag name="TOP" val="164"/>
  <p:tag name="WIDTH" val="11"/>
  <p:tag name="HEIGHT" val="11"/>
  <p:tag name="ID" val="1709025739685971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58358026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3"/>
  <p:tag name="TOP" val="130"/>
  <p:tag name="WIDTH" val="395"/>
  <p:tag name="HEIGHT" val="58"/>
  <p:tag name="ID" val="1709025739701183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0"/>
  <p:tag name="WIDTH" val="825"/>
  <p:tag name="HEIGHT" val="58"/>
  <p:tag name="ID" val="1709025739716555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6"/>
  <p:tag name="TOP" val="145"/>
  <p:tag name="WIDTH" val="19"/>
  <p:tag name="HEIGHT" val="18"/>
  <p:tag name="ID" val="17090257366776429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9732617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48"/>
  <p:tag name="TOP" val="110"/>
  <p:tag name="WIDTH" val="369"/>
  <p:tag name="HEIGHT" val="357"/>
  <p:tag name="ID" val="17090257397483646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3"/>
  <p:tag name="TOP" val="188"/>
  <p:tag name="WIDTH" val="500"/>
  <p:tag name="HEIGHT" val="241"/>
  <p:tag name="ID" val="1709025739764339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5"/>
  <p:tag name="TOP" val="285"/>
  <p:tag name="WIDTH" val="11"/>
  <p:tag name="HEIGHT" val="11"/>
  <p:tag name="ID" val="1709025739780120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85"/>
  <p:tag name="TOP" val="316"/>
  <p:tag name="WIDTH" val="11"/>
  <p:tag name="HEIGHT" val="11"/>
  <p:tag name="ID" val="17090257397952539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57"/>
  <p:tag name="TOP" val="349"/>
  <p:tag name="WIDTH" val="11"/>
  <p:tag name="HEIGHT" val="11"/>
  <p:tag name="ID" val="17090257398109328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64"/>
  <p:tag name="TOP" val="378"/>
  <p:tag name="WIDTH" val="11"/>
  <p:tag name="HEIGHT" val="11"/>
  <p:tag name="ID" val="1709025739825888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65"/>
  <p:tag name="TOP" val="410"/>
  <p:tag name="WIDTH" val="11"/>
  <p:tag name="HEIGHT" val="11"/>
  <p:tag name="ID" val="1709025739841500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79"/>
  <p:tag name="WIDTH" val="960"/>
  <p:tag name="HEIGHT" val="192"/>
  <p:tag name="ID" val="1709025736287280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6"/>
  <p:tag name="TOP" val="217"/>
  <p:tag name="WIDTH" val="16"/>
  <p:tag name="HEIGHT" val="20"/>
  <p:tag name="ID" val="1709025736693569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59453419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9"/>
  <p:tag name="TOP" val="140"/>
  <p:tag name="WIDTH" val="395"/>
  <p:tag name="HEIGHT" val="58"/>
  <p:tag name="ID" val="1709025739856910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3"/>
  <p:tag name="WIDTH" val="818"/>
  <p:tag name="HEIGHT" val="65"/>
  <p:tag name="ID" val="17090257398720369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9887674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4"/>
  <p:tag name="TOP" val="204"/>
  <p:tag name="WIDTH" val="444"/>
  <p:tag name="HEIGHT" val="195"/>
  <p:tag name="ID" val="17090257399025399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4"/>
  <p:tag name="TOP" val="149"/>
  <p:tag name="WIDTH" val="388"/>
  <p:tag name="HEIGHT" val="272"/>
  <p:tag name="ID" val="1709025739918535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6"/>
  <p:tag name="TOP" val="291"/>
  <p:tag name="WIDTH" val="21"/>
  <p:tag name="HEIGHT" val="18"/>
  <p:tag name="ID" val="1709025736708707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79"/>
  <p:tag name="TOP" val="337"/>
  <p:tag name="WIDTH" val="11"/>
  <p:tag name="HEIGHT" val="11"/>
  <p:tag name="ID" val="1709025739934849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6038493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112"/>
  <p:tag name="WIDTH" val="395"/>
  <p:tag name="HEIGHT" val="58"/>
  <p:tag name="ID" val="1709025739950002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8"/>
  <p:tag name="TOP" val="46"/>
  <p:tag name="WIDTH" val="818"/>
  <p:tag name="HEIGHT" val="65"/>
  <p:tag name="ID" val="1709025739965841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99814875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7"/>
  <p:tag name="TOP" val="166"/>
  <p:tag name="WIDTH" val="823"/>
  <p:tag name="HEIGHT" val="138"/>
  <p:tag name="ID" val="17090257399968327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8"/>
  <p:tag name="TOP" val="312"/>
  <p:tag name="WIDTH" val="633"/>
  <p:tag name="HEIGHT" val="185"/>
  <p:tag name="ID" val="1709025740012350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LEFT" val="276"/>
  <p:tag name="TOP" val="435"/>
  <p:tag name="WIDTH" val="23"/>
  <p:tag name="HEIGHT" val="25"/>
  <p:tag name="ID" val="17090257367237748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6146576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153"/>
  <p:tag name="WIDTH" val="395"/>
  <p:tag name="HEIGHT" val="58"/>
  <p:tag name="ID" val="17090257400277818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46"/>
  <p:tag name="WIDTH" val="826"/>
  <p:tag name="HEIGHT" val="58"/>
  <p:tag name="ID" val="17090257400432757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40058658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05"/>
  <p:tag name="TOP" val="215"/>
  <p:tag name="WIDTH" val="455"/>
  <p:tag name="HEIGHT" val="188"/>
  <p:tag name="ID" val="17090257400740037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50"/>
  <p:tag name="TOP" val="101"/>
  <p:tag name="WIDTH" val="299"/>
  <p:tag name="HEIGHT" val="384"/>
  <p:tag name="ID" val="17090257400891859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54"/>
  <p:tag name="TOP" val="225"/>
  <p:tag name="WIDTH" val="11"/>
  <p:tag name="HEIGHT" val="11"/>
  <p:tag name="ID" val="17090257401052268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2605270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6287103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0"/>
  <p:tag name="TOP" val="128"/>
  <p:tag name="WIDTH" val="395"/>
  <p:tag name="HEIGHT" val="58"/>
  <p:tag name="ID" val="17090257401203599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8"/>
  <p:tag name="TOP" val="50"/>
  <p:tag name="WIDTH" val="818"/>
  <p:tag name="HEIGHT" val="65"/>
  <p:tag name="ID" val="1709025740136040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40151492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226"/>
  <p:tag name="WIDTH" val="230"/>
  <p:tag name="HEIGHT" val="31"/>
  <p:tag name="ID" val="17090257401668287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67"/>
  <p:tag name="TOP" val="254"/>
  <p:tag name="WIDTH" val="543"/>
  <p:tag name="HEIGHT" val="202"/>
  <p:tag name="ID" val="17090257401822838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51"/>
  <p:tag name="TOP" val="192"/>
  <p:tag name="WIDTH" val="419"/>
  <p:tag name="HEIGHT" val="31"/>
  <p:tag name="ID" val="17090257401979888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8"/>
  <p:tag name="TOP" val="161"/>
  <p:tag name="WIDTH" val="297"/>
  <p:tag name="HEIGHT" val="262"/>
  <p:tag name="ID" val="17090257402134386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00"/>
  <p:tag name="TOP" val="203"/>
  <p:tag name="WIDTH" val="11"/>
  <p:tag name="HEIGHT" val="11"/>
  <p:tag name="ID" val="1709025740228851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6334234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101"/>
  <p:tag name="WIDTH" val="71"/>
  <p:tag name="HEIGHT" val="61"/>
  <p:tag name="ID" val="17090257367396393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025740244477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9"/>
  <p:tag name="TOP" val="247"/>
  <p:tag name="WIDTH" val="603"/>
  <p:tag name="HEIGHT" val="60"/>
  <p:tag name="ID" val="1709025740259907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6442765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139"/>
  <p:tag name="TOP" val="168"/>
  <p:tag name="WIDTH" val="686"/>
  <p:tag name="HEIGHT" val="130"/>
  <p:tag name="ID" val="17090257402759098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3"/>
  <p:tag name="WIDTH" val="828"/>
  <p:tag name="HEIGHT" val="58"/>
  <p:tag name="ID" val="17090257402910726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130"/>
  <p:tag name="TOP" val="133"/>
  <p:tag name="WIDTH" val="311"/>
  <p:tag name="HEIGHT" val="31"/>
  <p:tag name="ID" val="1709025740306103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403214566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132"/>
  <p:tag name="TOP" val="271"/>
  <p:tag name="WIDTH" val="311"/>
  <p:tag name="HEIGHT" val="31"/>
  <p:tag name="ID" val="1709025740336793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141"/>
  <p:tag name="TOP" val="302"/>
  <p:tag name="WIDTH" val="686"/>
  <p:tag name="HEIGHT" val="167"/>
  <p:tag name="ID" val="1709025740352099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651998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6"/>
  <p:tag name="TOP" val="152"/>
  <p:tag name="WIDTH" val="77"/>
  <p:tag name="HEIGHT" val="40"/>
  <p:tag name="ID" val="1709025736755200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66"/>
  <p:tag name="WIDTH" val="830"/>
  <p:tag name="HEIGHT" val="58"/>
  <p:tag name="ID" val="17090257403675467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403829028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63"/>
  <p:tag name="TOP" val="240"/>
  <p:tag name="WIDTH" val="689"/>
  <p:tag name="HEIGHT" val="192"/>
  <p:tag name="ID" val="17090257403989019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63"/>
  <p:tag name="TOP" val="163"/>
  <p:tag name="WIDTH" val="695"/>
  <p:tag name="HEIGHT" val="63"/>
  <p:tag name="ID" val="1709025740415037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6565575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025740430754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56"/>
  <p:tag name="TOP" val="239"/>
  <p:tag name="WIDTH" val="222"/>
  <p:tag name="HEIGHT" val="60"/>
  <p:tag name="ID" val="1709025740446853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215"/>
  <p:tag name="WIDTH" val="71"/>
  <p:tag name="HEIGHT" val="61"/>
  <p:tag name="ID" val="1709025736770919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66895169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7"/>
  <p:tag name="WIDTH" val="826"/>
  <p:tag name="HEIGHT" val="58"/>
  <p:tag name="ID" val="17090257404630653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40478274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8"/>
  <p:tag name="TOP" val="127"/>
  <p:tag name="WIDTH" val="654"/>
  <p:tag name="HEIGHT" val="312"/>
  <p:tag name="ID" val="17090257404939919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8"/>
  <p:tag name="TOP" val="135"/>
  <p:tag name="WIDTH" val="254"/>
  <p:tag name="HEIGHT" val="292"/>
  <p:tag name="ID" val="17090257405093265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2"/>
  <p:tag name="TOP" val="146"/>
  <p:tag name="WIDTH" val="11"/>
  <p:tag name="HEIGHT" val="11"/>
  <p:tag name="ID" val="17090257405248728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4"/>
  <p:tag name="TOP" val="250"/>
  <p:tag name="WIDTH" val="11"/>
  <p:tag name="HEIGHT" val="11"/>
  <p:tag name="ID" val="17090257405402967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2"/>
  <p:tag name="TOP" val="344"/>
  <p:tag name="WIDTH" val="11"/>
  <p:tag name="HEIGHT" val="11"/>
  <p:tag name="ID" val="17090257405559456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1"/>
  <p:tag name="TOP" val="266"/>
  <p:tag name="WIDTH" val="81"/>
  <p:tag name="HEIGHT" val="40"/>
  <p:tag name="ID" val="17090257367867933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6921465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882_3*l_h_i*1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5"/>
  <p:tag name="TOP" val="336"/>
  <p:tag name="WIDTH" val="557"/>
  <p:tag name="HEIGHT" val="48"/>
  <p:tag name="ID" val="1709025740571734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8882_3*l_h_i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LEFT" val="263"/>
  <p:tag name="TOP" val="171"/>
  <p:tag name="WIDTH" val="48"/>
  <p:tag name="HEIGHT" val="48"/>
  <p:tag name="ID" val="17090257405869907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882_3*l_h_i*1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5"/>
  <p:tag name="TOP" val="171"/>
  <p:tag name="WIDTH" val="557"/>
  <p:tag name="HEIGHT" val="48"/>
  <p:tag name="ID" val="17090257406021933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8882_3*l_h_f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33"/>
  <p:tag name="TOP" val="173"/>
  <p:tag name="WIDTH" val="524"/>
  <p:tag name="HEIGHT" val="43"/>
  <p:tag name="ID" val="17090257406174849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68882_3*l_h_i*1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69"/>
  <p:tag name="TOP" val="181"/>
  <p:tag name="WIDTH" val="34"/>
  <p:tag name="HEIGHT" val="27"/>
  <p:tag name="ID" val="1709025740632983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8882_3*l_h_i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LEFT" val="263"/>
  <p:tag name="TOP" val="253"/>
  <p:tag name="WIDTH" val="48"/>
  <p:tag name="HEIGHT" val="48"/>
  <p:tag name="ID" val="17090257406485788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8882_3*l_h_i*1_2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5"/>
  <p:tag name="TOP" val="245"/>
  <p:tag name="WIDTH" val="557"/>
  <p:tag name="HEIGHT" val="62"/>
  <p:tag name="ID" val="1709025740664107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8882_3*l_h_f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37"/>
  <p:tag name="TOP" val="255"/>
  <p:tag name="WIDTH" val="531"/>
  <p:tag name="HEIGHT" val="43"/>
  <p:tag name="ID" val="17090257406793437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882_3*l_h_i*1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69"/>
  <p:tag name="TOP" val="264"/>
  <p:tag name="WIDTH" val="34"/>
  <p:tag name="HEIGHT" val="27"/>
  <p:tag name="ID" val="1709025740695396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332"/>
  <p:tag name="WIDTH" val="71"/>
  <p:tag name="HEIGHT" val="61"/>
  <p:tag name="ID" val="17090257368022625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8882_3*l_h_i*1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  <p:tag name="LEFT" val="263"/>
  <p:tag name="TOP" val="336"/>
  <p:tag name="WIDTH" val="48"/>
  <p:tag name="HEIGHT" val="48"/>
  <p:tag name="ID" val="17090257407114438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8882_3*l_h_f*1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36"/>
  <p:tag name="TOP" val="345"/>
  <p:tag name="WIDTH" val="526"/>
  <p:tag name="HEIGHT" val="43"/>
  <p:tag name="ID" val="17090257407275338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68882_3*l_h_i*1_3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69"/>
  <p:tag name="TOP" val="346"/>
  <p:tag name="WIDTH" val="34"/>
  <p:tag name="HEIGHT" val="27"/>
  <p:tag name="ID" val="1709025740743588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LEFT" val="122"/>
  <p:tag name="TOP" val="228"/>
  <p:tag name="WIDTH" val="108"/>
  <p:tag name="HEIGHT" val="55"/>
  <p:tag name="ID" val="17090257407589158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LEFT" val="232"/>
  <p:tag name="TOP" val="237"/>
  <p:tag name="WIDTH" val="0"/>
  <p:tag name="HEIGHT" val="79"/>
  <p:tag name="ID" val="1709025740774901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71595693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1"/>
  <p:tag name="KSO_WM_UNIT_ID" val="diagram20168882_3*l_h_i*366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LEFT" val="267"/>
  <p:tag name="TOP" val="173"/>
  <p:tag name="WIDTH" val="48"/>
  <p:tag name="HEIGHT" val="48"/>
  <p:tag name="ID" val="17090257407909228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2"/>
  <p:tag name="KSO_WM_UNIT_ID" val="diagram20168882_3*l_h_i*366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6"/>
  <p:tag name="TOP" val="167"/>
  <p:tag name="WIDTH" val="524"/>
  <p:tag name="HEIGHT" val="53"/>
  <p:tag name="ID" val="1709025740806856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1_1"/>
  <p:tag name="KSO_WM_UNIT_ID" val="diagram20168882_3*l_h_f*366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32"/>
  <p:tag name="TOP" val="184"/>
  <p:tag name="WIDTH" val="524"/>
  <p:tag name="HEIGHT" val="43"/>
  <p:tag name="ID" val="1709025740822950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3"/>
  <p:tag name="KSO_WM_UNIT_ID" val="diagram20168882_3*l_h_i*366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74"/>
  <p:tag name="TOP" val="183"/>
  <p:tag name="WIDTH" val="34"/>
  <p:tag name="HEIGHT" val="27"/>
  <p:tag name="ID" val="1709025740838715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1"/>
  <p:tag name="TOP" val="383"/>
  <p:tag name="WIDTH" val="81"/>
  <p:tag name="HEIGHT" val="40"/>
  <p:tag name="ID" val="17090257368181475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1"/>
  <p:tag name="KSO_WM_UNIT_ID" val="diagram20168882_3*l_h_i*366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LEFT" val="267"/>
  <p:tag name="TOP" val="256"/>
  <p:tag name="WIDTH" val="48"/>
  <p:tag name="HEIGHT" val="48"/>
  <p:tag name="ID" val="17090257408540662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2"/>
  <p:tag name="KSO_WM_UNIT_ID" val="diagram20168882_3*l_h_i*366_2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6"/>
  <p:tag name="TOP" val="250"/>
  <p:tag name="WIDTH" val="524"/>
  <p:tag name="HEIGHT" val="52"/>
  <p:tag name="ID" val="17090257408693065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3"/>
  <p:tag name="KSO_WM_UNIT_ID" val="diagram20168882_3*l_h_i*366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74"/>
  <p:tag name="TOP" val="266"/>
  <p:tag name="WIDTH" val="34"/>
  <p:tag name="HEIGHT" val="27"/>
  <p:tag name="ID" val="17090257408845339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3_1"/>
  <p:tag name="KSO_WM_UNIT_ID" val="diagram20168882_3*l_h_i*366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  <p:tag name="LEFT" val="267"/>
  <p:tag name="TOP" val="338"/>
  <p:tag name="WIDTH" val="48"/>
  <p:tag name="HEIGHT" val="48"/>
  <p:tag name="ID" val="17090257409000454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3_2"/>
  <p:tag name="KSO_WM_UNIT_ID" val="diagram20168882_3*l_h_i*366_3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6"/>
  <p:tag name="TOP" val="327"/>
  <p:tag name="WIDTH" val="524"/>
  <p:tag name="HEIGHT" val="65"/>
  <p:tag name="ID" val="1709025740915925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3_1"/>
  <p:tag name="KSO_WM_UNIT_ID" val="diagram20168882_3*l_h_f*366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32"/>
  <p:tag name="TOP" val="254"/>
  <p:tag name="WIDTH" val="524"/>
  <p:tag name="HEIGHT" val="43"/>
  <p:tag name="ID" val="17090257409311005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3_3"/>
  <p:tag name="KSO_WM_UNIT_ID" val="diagram20168882_3*l_h_i*366_3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74"/>
  <p:tag name="TOP" val="349"/>
  <p:tag name="WIDTH" val="34"/>
  <p:tag name="HEIGHT" val="27"/>
  <p:tag name="ID" val="17090257409469838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TEXT_FILL_FORE_SCHEMECOLOR_INDEX" val="5"/>
  <p:tag name="KSO_WM_UNIT_TEXT_FILL_TYPE" val="1"/>
  <p:tag name="LEFT" val="126"/>
  <p:tag name="TOP" val="236"/>
  <p:tag name="WIDTH" val="100"/>
  <p:tag name="HEIGHT" val="55"/>
  <p:tag name="ID" val="17090257409622807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LINE_FORE_SCHEMECOLOR_INDEX" val="5"/>
  <p:tag name="KSO_WM_UNIT_LINE_FILL_TYPE" val="2"/>
  <p:tag name="LEFT" val="237"/>
  <p:tag name="TOP" val="236"/>
  <p:tag name="WIDTH" val="0"/>
  <p:tag name="HEIGHT" val="79"/>
  <p:tag name="ID" val="17090257409774936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2_1"/>
  <p:tag name="KSO_WM_UNIT_ID" val="diagram20168882_3*l_h_f*366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32"/>
  <p:tag name="TOP" val="334"/>
  <p:tag name="WIDTH" val="518"/>
  <p:tag name="HEIGHT" val="43"/>
  <p:tag name="ID" val="170902574099345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1"/>
  <p:tag name="TOP" val="316"/>
  <p:tag name="WIDTH" val="211"/>
  <p:tag name="HEIGHT" val="234"/>
  <p:tag name="ID" val="1709025736303348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90"/>
  <p:tag name="TOP" val="155"/>
  <p:tag name="WIDTH" val="447"/>
  <p:tag name="HEIGHT" val="33"/>
  <p:tag name="ID" val="17090257368341289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75815113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027_1_2"/>
  <p:tag name="KSO_WM_UNIT_ID" val="diagram20168882_3*l_h_i*1027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31"/>
  <p:tag name="TOP" val="370"/>
  <p:tag name="WIDTH" val="520"/>
  <p:tag name="HEIGHT" val="40"/>
  <p:tag name="ID" val="1709025741008411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2"/>
  <p:tag name="KSO_WM_UNIT_ID" val="diagram20168882_3*l_h_i*366_2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7"/>
  <p:tag name="TOP" val="259"/>
  <p:tag name="WIDTH" val="524"/>
  <p:tag name="HEIGHT" val="53"/>
  <p:tag name="ID" val="17090257410243684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1"/>
  <p:tag name="KSO_WM_UNIT_ID" val="diagram20168882_3*l_h_i*366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LEFT" val="264"/>
  <p:tag name="TOP" val="142"/>
  <p:tag name="WIDTH" val="48"/>
  <p:tag name="HEIGHT" val="48"/>
  <p:tag name="ID" val="17090257410403257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2"/>
  <p:tag name="KSO_WM_UNIT_ID" val="diagram20168882_3*l_h_i*366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6"/>
  <p:tag name="TOP" val="145"/>
  <p:tag name="WIDTH" val="524"/>
  <p:tag name="HEIGHT" val="42"/>
  <p:tag name="ID" val="17090257410562829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1_1"/>
  <p:tag name="KSO_WM_UNIT_ID" val="diagram20168882_3*l_h_f*366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37"/>
  <p:tag name="TOP" val="145"/>
  <p:tag name="WIDTH" val="401"/>
  <p:tag name="HEIGHT" val="42"/>
  <p:tag name="ID" val="1709025741072240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3"/>
  <p:tag name="KSO_WM_UNIT_ID" val="diagram20168882_3*l_h_i*366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71"/>
  <p:tag name="TOP" val="153"/>
  <p:tag name="WIDTH" val="34"/>
  <p:tag name="HEIGHT" val="27"/>
  <p:tag name="ID" val="17090257410881974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1"/>
  <p:tag name="KSO_WM_UNIT_ID" val="diagram20168882_3*l_h_i*366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LEFT" val="264"/>
  <p:tag name="TOP" val="201"/>
  <p:tag name="WIDTH" val="48"/>
  <p:tag name="HEIGHT" val="48"/>
  <p:tag name="ID" val="17090257411041855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2"/>
  <p:tag name="KSO_WM_UNIT_ID" val="diagram20168882_3*l_h_i*366_2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26"/>
  <p:tag name="TOP" val="197"/>
  <p:tag name="WIDTH" val="524"/>
  <p:tag name="HEIGHT" val="53"/>
  <p:tag name="ID" val="17090257411201125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3"/>
  <p:tag name="KSO_WM_UNIT_ID" val="diagram20168882_3*l_h_i*366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71"/>
  <p:tag name="TOP" val="211"/>
  <p:tag name="WIDTH" val="34"/>
  <p:tag name="HEIGHT" val="27"/>
  <p:tag name="ID" val="1709025741135072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7"/>
  <p:tag name="TOP" val="109"/>
  <p:tag name="WIDTH" val="89"/>
  <p:tag name="HEIGHT" val="34"/>
  <p:tag name="ID" val="1709025736849415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3_1"/>
  <p:tag name="KSO_WM_UNIT_ID" val="diagram20168882_3*l_h_i*366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  <p:tag name="LEFT" val="265"/>
  <p:tag name="TOP" val="263"/>
  <p:tag name="WIDTH" val="48"/>
  <p:tag name="HEIGHT" val="48"/>
  <p:tag name="ID" val="17090257411500614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3_1"/>
  <p:tag name="KSO_WM_UNIT_ID" val="diagram20168882_3*l_h_f*366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37"/>
  <p:tag name="TOP" val="202"/>
  <p:tag name="WIDTH" val="441"/>
  <p:tag name="HEIGHT" val="43"/>
  <p:tag name="ID" val="17090257411659893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3_3"/>
  <p:tag name="KSO_WM_UNIT_ID" val="diagram20168882_3*l_h_i*366_3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72"/>
  <p:tag name="TOP" val="273"/>
  <p:tag name="WIDTH" val="34"/>
  <p:tag name="HEIGHT" val="27"/>
  <p:tag name="ID" val="17090257411819525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TEXT_FILL_FORE_SCHEMECOLOR_INDEX" val="5"/>
  <p:tag name="KSO_WM_UNIT_TEXT_FILL_TYPE" val="1"/>
  <p:tag name="LEFT" val="130"/>
  <p:tag name="TOP" val="196"/>
  <p:tag name="WIDTH" val="112"/>
  <p:tag name="HEIGHT" val="59"/>
  <p:tag name="ID" val="1709025741197906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LINE_FORE_SCHEMECOLOR_INDEX" val="5"/>
  <p:tag name="KSO_WM_UNIT_LINE_FILL_TYPE" val="2"/>
  <p:tag name="LEFT" val="245"/>
  <p:tag name="TOP" val="196"/>
  <p:tag name="WIDTH" val="0"/>
  <p:tag name="HEIGHT" val="69"/>
  <p:tag name="ID" val="17090257412129703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1_1"/>
  <p:tag name="KSO_WM_UNIT_ID" val="diagram20168882_3*l_h_f*366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40"/>
  <p:tag name="TOP" val="259"/>
  <p:tag name="WIDTH" val="483"/>
  <p:tag name="HEIGHT" val="49"/>
  <p:tag name="ID" val="17090257412280995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TEXT_FILL_FORE_SCHEMECOLOR_INDEX" val="5"/>
  <p:tag name="KSO_WM_UNIT_TEXT_FILL_TYPE" val="1"/>
  <p:tag name="LEFT" val="128"/>
  <p:tag name="TOP" val="312"/>
  <p:tag name="WIDTH" val="107"/>
  <p:tag name="HEIGHT" val="55"/>
  <p:tag name="ID" val="17090257412433075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027_1_1"/>
  <p:tag name="KSO_WM_UNIT_ID" val="diagram20168882_3*l_h_i*1027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LEFT" val="265"/>
  <p:tag name="TOP" val="317"/>
  <p:tag name="WIDTH" val="48"/>
  <p:tag name="HEIGHT" val="48"/>
  <p:tag name="ID" val="17090257412593167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027_1_2"/>
  <p:tag name="KSO_WM_UNIT_ID" val="diagram20168882_3*l_h_i*1027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331"/>
  <p:tag name="TOP" val="322"/>
  <p:tag name="WIDTH" val="520"/>
  <p:tag name="HEIGHT" val="40"/>
  <p:tag name="ID" val="1709025741274222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027_1_1"/>
  <p:tag name="KSO_WM_UNIT_ID" val="diagram20168882_3*l_h_f*1027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40"/>
  <p:tag name="TOP" val="319"/>
  <p:tag name="WIDTH" val="408"/>
  <p:tag name="HEIGHT" val="43"/>
  <p:tag name="ID" val="1709025741290298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7"/>
  <p:tag name="TOP" val="228"/>
  <p:tag name="WIDTH" val="89"/>
  <p:tag name="HEIGHT" val="34"/>
  <p:tag name="ID" val="1709025736865512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027_1_3"/>
  <p:tag name="KSO_WM_UNIT_ID" val="diagram20168882_3*l_h_i*1027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72"/>
  <p:tag name="TOP" val="327"/>
  <p:tag name="WIDTH" val="34"/>
  <p:tag name="HEIGHT" val="27"/>
  <p:tag name="ID" val="17090257413058727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TEXT_FILL_FORE_SCHEMECOLOR_INDEX" val="5"/>
  <p:tag name="KSO_WM_UNIT_TEXT_FILL_TYPE" val="1"/>
  <p:tag name="LEFT" val="154"/>
  <p:tag name="TOP" val="372"/>
  <p:tag name="WIDTH" val="70"/>
  <p:tag name="HEIGHT" val="32"/>
  <p:tag name="ID" val="1709025741321182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LINE_FORE_SCHEMECOLOR_INDEX" val="5"/>
  <p:tag name="KSO_WM_UNIT_LINE_FILL_TYPE" val="2"/>
  <p:tag name="LEFT" val="243"/>
  <p:tag name="TOP" val="320"/>
  <p:tag name="WIDTH" val="0"/>
  <p:tag name="HEIGHT" val="40"/>
  <p:tag name="ID" val="17090257413364164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LINE_FORE_SCHEMECOLOR_INDEX" val="5"/>
  <p:tag name="KSO_WM_UNIT_LINE_FILL_TYPE" val="2"/>
  <p:tag name="LEFT" val="243"/>
  <p:tag name="TOP" val="378"/>
  <p:tag name="WIDTH" val="0"/>
  <p:tag name="HEIGHT" val="35"/>
  <p:tag name="ID" val="1709025741351549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1"/>
  <p:tag name="KSO_WM_UNIT_ID" val="diagram20168882_3*l_h_i*366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LEFT" val="267"/>
  <p:tag name="TOP" val="368"/>
  <p:tag name="WIDTH" val="47"/>
  <p:tag name="HEIGHT" val="48"/>
  <p:tag name="ID" val="1709025741366937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1_1"/>
  <p:tag name="KSO_WM_UNIT_ID" val="diagram20168882_3*l_h_f*366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343"/>
  <p:tag name="TOP" val="369"/>
  <p:tag name="WIDTH" val="357"/>
  <p:tag name="HEIGHT" val="43"/>
  <p:tag name="ID" val="17090257413826097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3"/>
  <p:tag name="KSO_WM_UNIT_ID" val="diagram20168882_3*l_h_i*366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74"/>
  <p:tag name="TOP" val="378"/>
  <p:tag name="WIDTH" val="33"/>
  <p:tag name="HEIGHT" val="27"/>
  <p:tag name="ID" val="1709025741398012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7597233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6"/>
  <p:tag name="TOP" val="345"/>
  <p:tag name="WIDTH" val="89"/>
  <p:tag name="HEIGHT" val="34"/>
  <p:tag name="ID" val="1709025736880740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"/>
  <p:tag name="TOP" val="52"/>
  <p:tag name="WIDTH" val="111"/>
  <p:tag name="HEIGHT" val="45"/>
  <p:tag name="ID" val="1709025736896380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8"/>
  <p:tag name="TOP" val="101"/>
  <p:tag name="WIDTH" val="529"/>
  <p:tag name="HEIGHT" val="71"/>
  <p:tag name="ID" val="1709025736911542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2"/>
  <p:tag name="TOP" val="157"/>
  <p:tag name="WIDTH" val="447"/>
  <p:tag name="HEIGHT" val="33"/>
  <p:tag name="ID" val="1709025736927175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7"/>
  <p:tag name="TOP" val="215"/>
  <p:tag name="WIDTH" val="529"/>
  <p:tag name="HEIGHT" val="71"/>
  <p:tag name="ID" val="170902573694233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2"/>
  <p:tag name="TOP" val="345"/>
  <p:tag name="WIDTH" val="529"/>
  <p:tag name="HEIGHT" val="39"/>
  <p:tag name="ID" val="1709025736958174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697323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89"/>
  <p:tag name="TOP" val="302"/>
  <p:tag name="WIDTH" val="297"/>
  <p:tag name="HEIGHT" val="34"/>
  <p:tag name="ID" val="1709025736318601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2652993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93"/>
  <p:tag name="WIDTH" val="960"/>
  <p:tag name="HEIGHT" val="150"/>
  <p:tag name="ID" val="1709025736989199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70"/>
  <p:tag name="TOP" val="238"/>
  <p:tag name="WIDTH" val="193"/>
  <p:tag name="HEIGHT" val="60"/>
  <p:tag name="ID" val="1709025737004944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2885449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6"/>
  <p:tag name="TOP" val="207"/>
  <p:tag name="WIDTH" val="606"/>
  <p:tag name="HEIGHT" val="39"/>
  <p:tag name="ID" val="1709025737020777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6"/>
  <p:tag name="TOP" val="247"/>
  <p:tag name="WIDTH" val="733"/>
  <p:tag name="HEIGHT" val="33"/>
  <p:tag name="ID" val="1709025737036892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6"/>
  <p:tag name="TOP" val="207"/>
  <p:tag name="WIDTH" val="606"/>
  <p:tag name="HEIGHT" val="39"/>
  <p:tag name="ID" val="1709025737052081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6"/>
  <p:tag name="TOP" val="247"/>
  <p:tag name="WIDTH" val="733"/>
  <p:tag name="HEIGHT" val="33"/>
  <p:tag name="ID" val="170902573706787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9"/>
  <p:tag name="TOP" val="75"/>
  <p:tag name="WIDTH" val="239"/>
  <p:tag name="HEIGHT" val="58"/>
  <p:tag name="ID" val="1709025737083707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709883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5"/>
  <p:tag name="TOP" val="303"/>
  <p:tag name="WIDTH" val="29"/>
  <p:tag name="HEIGHT" val="27"/>
  <p:tag name="ID" val="1709025736333939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36"/>
  <p:tag name="TOP" val="149"/>
  <p:tag name="WIDTH" val="901"/>
  <p:tag name="HEIGHT" val="325"/>
  <p:tag name="ID" val="1709025737114098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1"/>
  <p:tag name="TOP" val="128"/>
  <p:tag name="WIDTH" val="135"/>
  <p:tag name="HEIGHT" val="3"/>
  <p:tag name="ID" val="1709025737129439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5"/>
  <p:tag name="TOP" val="234"/>
  <p:tag name="WIDTH" val="11"/>
  <p:tag name="HEIGHT" val="11"/>
  <p:tag name="ID" val="1709025737145121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75"/>
  <p:tag name="TOP" val="235"/>
  <p:tag name="WIDTH" val="11"/>
  <p:tag name="HEIGHT" val="11"/>
  <p:tag name="ID" val="1709025737160249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6"/>
  <p:tag name="TOP" val="293"/>
  <p:tag name="WIDTH" val="11"/>
  <p:tag name="HEIGHT" val="11"/>
  <p:tag name="ID" val="1709025737175846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66"/>
  <p:tag name="TOP" val="292"/>
  <p:tag name="WIDTH" val="11"/>
  <p:tag name="HEIGHT" val="11"/>
  <p:tag name="ID" val="1709025737191482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54"/>
  <p:tag name="TOP" val="294"/>
  <p:tag name="WIDTH" val="11"/>
  <p:tag name="HEIGHT" val="11"/>
  <p:tag name="ID" val="170902573720676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61"/>
  <p:tag name="TOP" val="351"/>
  <p:tag name="WIDTH" val="11"/>
  <p:tag name="HEIGHT" val="11"/>
  <p:tag name="ID" val="170902573722247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2931640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02573723834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43"/>
  <p:tag name="TOP" val="301"/>
  <p:tag name="WIDTH" val="165"/>
  <p:tag name="HEIGHT" val="35"/>
  <p:tag name="ID" val="1709025736349253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7"/>
  <p:tag name="TOP" val="239"/>
  <p:tag name="WIDTH" val="366"/>
  <p:tag name="HEIGHT" val="60"/>
  <p:tag name="ID" val="1709025737253475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3054929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2"/>
  <p:tag name="TOP" val="115"/>
  <p:tag name="WIDTH" val="233"/>
  <p:tag name="HEIGHT" val="58"/>
  <p:tag name="ID" val="1709025737268413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2"/>
  <p:tag name="TOP" val="52"/>
  <p:tag name="WIDTH" val="818"/>
  <p:tag name="HEIGHT" val="65"/>
  <p:tag name="ID" val="1709025737283183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729841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173"/>
  <p:tag name="WIDTH" val="433"/>
  <p:tag name="HEIGHT" val="239"/>
  <p:tag name="ID" val="1709025737314279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64"/>
  <p:tag name="TOP" val="166"/>
  <p:tag name="WIDTH" val="481"/>
  <p:tag name="HEIGHT" val="291"/>
  <p:tag name="ID" val="1709025737329404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27"/>
  <p:tag name="TOP" val="293"/>
  <p:tag name="WIDTH" val="11"/>
  <p:tag name="HEIGHT" val="11"/>
  <p:tag name="ID" val="1709025737345429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10"/>
  <p:tag name="TOP" val="360"/>
  <p:tag name="WIDTH" val="11"/>
  <p:tag name="HEIGHT" val="11"/>
  <p:tag name="ID" val="1709025737360454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1"/>
  <p:tag name="TOP" val="301"/>
  <p:tag name="WIDTH" val="173"/>
  <p:tag name="HEIGHT" val="39"/>
  <p:tag name="ID" val="1709025736365096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3163186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0"/>
  <p:tag name="TOP" val="120"/>
  <p:tag name="WIDTH" val="233"/>
  <p:tag name="HEIGHT" val="58"/>
  <p:tag name="ID" val="1709025737376480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3"/>
  <p:tag name="TOP" val="53"/>
  <p:tag name="WIDTH" val="818"/>
  <p:tag name="HEIGHT" val="65"/>
  <p:tag name="ID" val="1709025737391876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7407207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7"/>
  <p:tag name="TOP" val="180"/>
  <p:tag name="WIDTH" val="422"/>
  <p:tag name="HEIGHT" val="241"/>
  <p:tag name="ID" val="1709025737422646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66"/>
  <p:tag name="TOP" val="178"/>
  <p:tag name="WIDTH" val="475"/>
  <p:tag name="HEIGHT" val="275"/>
  <p:tag name="ID" val="1709025737438250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02"/>
  <p:tag name="TOP" val="365"/>
  <p:tag name="WIDTH" val="11"/>
  <p:tag name="HEIGHT" val="11"/>
  <p:tag name="ID" val="1709025737453508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24"/>
  <p:tag name="TOP" val="300"/>
  <p:tag name="WIDTH" val="258"/>
  <p:tag name="HEIGHT" val="39"/>
  <p:tag name="ID" val="1709025736380596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3289851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0"/>
  <p:tag name="TOP" val="141"/>
  <p:tag name="WIDTH" val="233"/>
  <p:tag name="HEIGHT" val="58"/>
  <p:tag name="ID" val="1709025737468883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7"/>
  <p:tag name="TOP" val="50"/>
  <p:tag name="WIDTH" val="818"/>
  <p:tag name="HEIGHT" val="65"/>
  <p:tag name="ID" val="1709025737484050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025737499220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71"/>
  <p:tag name="TOP" val="202"/>
  <p:tag name="WIDTH" val="571"/>
  <p:tag name="HEIGHT" val="242"/>
  <p:tag name="ID" val="1709025737514362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4"/>
  <p:tag name="TOP" val="267"/>
  <p:tag name="WIDTH" val="11"/>
  <p:tag name="HEIGHT" val="56"/>
  <p:tag name="ID" val="1709025737529493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26"/>
  <p:tag name="TOP" val="157"/>
  <p:tag name="WIDTH" val="251"/>
  <p:tag name="HEIGHT" val="287"/>
  <p:tag name="ID" val="170902573754488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89"/>
  <p:tag name="TOP" val="314"/>
  <p:tag name="WIDTH" val="11"/>
  <p:tag name="HEIGHT" val="11"/>
  <p:tag name="ID" val="1709025737560576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24033554907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8"/>
  <p:tag name="TOP" val="116"/>
  <p:tag name="WIDTH" val="302"/>
  <p:tag name="HEIGHT" val="51"/>
  <p:tag name="ID" val="1709025737576122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000" dirty="0" smtClean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2862</Words>
  <Application>Microsoft Office PowerPoint</Application>
  <PresentationFormat>宽屏</PresentationFormat>
  <Paragraphs>430</Paragraphs>
  <Slides>39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Gill Sans</vt:lpstr>
      <vt:lpstr>等线</vt:lpstr>
      <vt:lpstr>等线 Light</vt:lpstr>
      <vt:lpstr>黑体</vt:lpstr>
      <vt:lpstr>楷体_GB2312</vt:lpstr>
      <vt:lpstr>字魂36号-正文宋楷</vt:lpstr>
      <vt:lpstr>Arial</vt:lpstr>
      <vt:lpstr>Times New Roman</vt:lpstr>
      <vt:lpstr>Wingdings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fuzhenzhen</cp:lastModifiedBy>
  <cp:revision>491</cp:revision>
  <dcterms:created xsi:type="dcterms:W3CDTF">2017-08-10T17:46:00Z</dcterms:created>
  <dcterms:modified xsi:type="dcterms:W3CDTF">2024-07-02T09:44:04Z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C56F28268AAA48BE9789A133F75EED9B</vt:lpwstr>
  </property>
  <property fmtid="{D5CDD505-2E9C-101B-9397-08002B2CF9AE}" pid="3" name="KSOProductBuildVer">
    <vt:lpwstr>2052-11.1.0.12650</vt:lpwstr>
  </property>
</Properties>
</file>